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Default Extension="png" ContentType="image/png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7569200" cy="10706100"/>
  <p:notesSz cx="7569200" cy="10706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690" y="3318891"/>
            <a:ext cx="6433820" cy="22482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5380" y="5995416"/>
            <a:ext cx="5298440" cy="2676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460" y="2462403"/>
            <a:ext cx="3292602" cy="7066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8138" y="2462403"/>
            <a:ext cx="3292602" cy="7066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460" y="428244"/>
            <a:ext cx="6812280" cy="17129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460" y="2462403"/>
            <a:ext cx="6812280" cy="7066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3528" y="9956673"/>
            <a:ext cx="2422144" cy="535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460" y="9956673"/>
            <a:ext cx="1740916" cy="535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9824" y="9956673"/>
            <a:ext cx="1740916" cy="535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libreoffice.readthedocs.io/ru/latest/Using-Styles-and-Templates.html#using-styles-and-templates" TargetMode="External"/><Relationship Id="rId3" Type="http://schemas.openxmlformats.org/officeDocument/2006/relationships/hyperlink" Target="http://libreoffice.readthedocs.io/ru/latest/Introducing-LibreOffice.html#introducing-libreoffice" TargetMode="External"/><Relationship Id="rId4" Type="http://schemas.openxmlformats.org/officeDocument/2006/relationships/hyperlink" Target="http://libreoffice.readthedocs.io/ru/latest/impress.html#id19" TargetMode="External"/><Relationship Id="rId5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hyperlink" Target="http://libreoffice.readthedocs.io/ru/latest/impress.html#id30" TargetMode="External"/><Relationship Id="rId4" Type="http://schemas.openxmlformats.org/officeDocument/2006/relationships/hyperlink" Target="http://libreoffice.readthedocs.io/ru/latest/impress.html#id42" TargetMode="External"/><Relationship Id="rId5" Type="http://schemas.openxmlformats.org/officeDocument/2006/relationships/hyperlink" Target="http://libreoffice.readthedocs.io/ru/latest/impress.html#id48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Relationship Id="rId4" Type="http://schemas.openxmlformats.org/officeDocument/2006/relationships/hyperlink" Target="http://librerussia.blogspot.ru/2015/01/writer-povorot.html" TargetMode="External"/><Relationship Id="rId5" Type="http://schemas.openxmlformats.org/officeDocument/2006/relationships/image" Target="../media/image2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hyperlink" Target="http://libreoffice.readthedocs.io/ru/latest/impress.html#ch6-lo-screen-005" TargetMode="External"/><Relationship Id="rId4" Type="http://schemas.openxmlformats.org/officeDocument/2006/relationships/hyperlink" Target="http://libreoffice.readthedocs.io/ru/latest/impress.html#id41" TargetMode="External"/><Relationship Id="rId5" Type="http://schemas.openxmlformats.org/officeDocument/2006/relationships/image" Target="../media/image19.jpg"/><Relationship Id="rId6" Type="http://schemas.openxmlformats.org/officeDocument/2006/relationships/image" Target="../media/image2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libreoffice.readthedocs.io/ru/latest/impress.html#ch6-lo-screen-018" TargetMode="External"/><Relationship Id="rId3" Type="http://schemas.openxmlformats.org/officeDocument/2006/relationships/image" Target="../media/image27.pn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image" Target="../media/image30.png"/><Relationship Id="rId7" Type="http://schemas.openxmlformats.org/officeDocument/2006/relationships/image" Target="../media/image31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Relationship Id="rId4" Type="http://schemas.openxmlformats.org/officeDocument/2006/relationships/image" Target="../media/image3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libreoffice.readthedocs.io/ru/latest/impress.html#id9" TargetMode="External"/><Relationship Id="rId3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hyperlink" Target="http://libreoffice.readthedocs.io/ru/latest/impress.html#ch6-lo-screen-034" TargetMode="Externa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Relationship Id="rId3" Type="http://schemas.openxmlformats.org/officeDocument/2006/relationships/hyperlink" Target="http://libreoffice.readthedocs.io/ru/latest/impress.html#id56" TargetMode="Externa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Relationship Id="rId3" Type="http://schemas.openxmlformats.org/officeDocument/2006/relationships/hyperlink" Target="http://libreoffice.readthedocs.io/ru/latest/impress.html#id29" TargetMode="Externa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libreoffice.readthedocs.io/ru/latest/Introducing-LibreOffice.html#introducing-libreoffice" TargetMode="External"/><Relationship Id="rId3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hyperlink" Target="http://libreoffice.readthedocs.io/ru/latest/impress.html#id22" TargetMode="External"/><Relationship Id="rId5" Type="http://schemas.openxmlformats.org/officeDocument/2006/relationships/hyperlink" Target="http://libreoffice.readthedocs.io/ru/latest/impress.html#id23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91" y="3844821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 h="0">
                <a:moveTo>
                  <a:pt x="0" y="0"/>
                </a:moveTo>
                <a:lnTo>
                  <a:pt x="6743115" y="0"/>
                </a:lnTo>
              </a:path>
            </a:pathLst>
          </a:custGeom>
          <a:ln w="6361">
            <a:solidFill>
              <a:srgbClr val="8698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5504" y="2811088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6"/>
                </a:lnTo>
                <a:lnTo>
                  <a:pt x="0" y="5300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0"/>
                </a:lnTo>
                <a:lnTo>
                  <a:pt x="31807" y="26506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504" y="2944678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6"/>
                </a:lnTo>
                <a:lnTo>
                  <a:pt x="0" y="5300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0"/>
                </a:lnTo>
                <a:lnTo>
                  <a:pt x="31807" y="26506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5504" y="3345448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6"/>
                </a:lnTo>
                <a:lnTo>
                  <a:pt x="0" y="5300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0"/>
                </a:lnTo>
                <a:lnTo>
                  <a:pt x="31807" y="26506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5504" y="347903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6"/>
                </a:lnTo>
                <a:lnTo>
                  <a:pt x="0" y="5300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0"/>
                </a:lnTo>
                <a:lnTo>
                  <a:pt x="31807" y="26506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5504" y="4535036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6"/>
                </a:lnTo>
                <a:lnTo>
                  <a:pt x="0" y="5300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0"/>
                </a:lnTo>
                <a:lnTo>
                  <a:pt x="31807" y="26506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5504" y="4668626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6"/>
                </a:lnTo>
                <a:lnTo>
                  <a:pt x="0" y="5300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0"/>
                </a:lnTo>
                <a:lnTo>
                  <a:pt x="31807" y="26506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5504" y="4802216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6"/>
                </a:lnTo>
                <a:lnTo>
                  <a:pt x="0" y="5300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0"/>
                </a:lnTo>
                <a:lnTo>
                  <a:pt x="31807" y="26506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06491" y="400129"/>
            <a:ext cx="6760845" cy="5666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>
                <a:solidFill>
                  <a:srgbClr val="11547C"/>
                </a:solidFill>
                <a:latin typeface="Lucida Sans Unicode"/>
                <a:cs typeface="Lucida Sans Unicode"/>
              </a:rPr>
              <a:t>Программа </a:t>
            </a:r>
            <a:r>
              <a:rPr dirty="0" sz="1200" spc="45">
                <a:solidFill>
                  <a:srgbClr val="11547C"/>
                </a:solidFill>
                <a:latin typeface="Lucida Sans Unicode"/>
                <a:cs typeface="Lucida Sans Unicode"/>
              </a:rPr>
              <a:t>подготовки </a:t>
            </a:r>
            <a:r>
              <a:rPr dirty="0" sz="1200" spc="35">
                <a:solidFill>
                  <a:srgbClr val="11547C"/>
                </a:solidFill>
                <a:latin typeface="Lucida Sans Unicode"/>
                <a:cs typeface="Lucida Sans Unicode"/>
              </a:rPr>
              <a:t>презентаций</a:t>
            </a:r>
            <a:r>
              <a:rPr dirty="0" sz="1200" spc="220">
                <a:solidFill>
                  <a:srgbClr val="11547C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25">
                <a:solidFill>
                  <a:srgbClr val="11547C"/>
                </a:solidFill>
                <a:latin typeface="Lucida Sans Unicode"/>
                <a:cs typeface="Lucida Sans Unicode"/>
              </a:rPr>
              <a:t>Impress</a:t>
            </a:r>
            <a:endParaRPr sz="1200">
              <a:latin typeface="Lucida Sans Unicode"/>
              <a:cs typeface="Lucida Sans Unicode"/>
            </a:endParaRPr>
          </a:p>
          <a:p>
            <a:pPr algn="just" marL="12700" marR="461009">
              <a:lnSpc>
                <a:spcPct val="125200"/>
              </a:lnSpc>
              <a:spcBef>
                <a:spcPts val="550"/>
              </a:spcBef>
            </a:pPr>
            <a:r>
              <a:rPr dirty="0" sz="700" spc="-5">
                <a:latin typeface="Lucida Sans Unicode"/>
                <a:cs typeface="Lucida Sans Unicode"/>
              </a:rPr>
              <a:t>Impress </a:t>
            </a:r>
            <a:r>
              <a:rPr dirty="0" sz="700">
                <a:latin typeface="Lucida Sans Unicode"/>
                <a:cs typeface="Lucida Sans Unicode"/>
              </a:rPr>
              <a:t>– </a:t>
            </a:r>
            <a:r>
              <a:rPr dirty="0" sz="700" spc="-10">
                <a:latin typeface="Lucida Sans Unicode"/>
                <a:cs typeface="Lucida Sans Unicode"/>
              </a:rPr>
              <a:t>это </a:t>
            </a:r>
            <a:r>
              <a:rPr dirty="0" sz="700" spc="-5">
                <a:latin typeface="Lucida Sans Unicode"/>
                <a:cs typeface="Lucida Sans Unicode"/>
              </a:rPr>
              <a:t>программа </a:t>
            </a:r>
            <a:r>
              <a:rPr dirty="0" sz="700" spc="-20">
                <a:latin typeface="Lucida Sans Unicode"/>
                <a:cs typeface="Lucida Sans Unicode"/>
              </a:rPr>
              <a:t>для </a:t>
            </a:r>
            <a:r>
              <a:rPr dirty="0" sz="700" spc="-5">
                <a:latin typeface="Lucida Sans Unicode"/>
                <a:cs typeface="Lucida Sans Unicode"/>
              </a:rPr>
              <a:t>создания презентаций </a:t>
            </a:r>
            <a:r>
              <a:rPr dirty="0" sz="700">
                <a:latin typeface="Lucida Sans Unicode"/>
                <a:cs typeface="Lucida Sans Unicode"/>
              </a:rPr>
              <a:t>из </a:t>
            </a:r>
            <a:r>
              <a:rPr dirty="0" sz="700" spc="-10">
                <a:latin typeface="Lucida Sans Unicode"/>
                <a:cs typeface="Lucida Sans Unicode"/>
              </a:rPr>
              <a:t>состава LibreOffice. </a:t>
            </a:r>
            <a:r>
              <a:rPr dirty="0" sz="700">
                <a:latin typeface="Lucida Sans Unicode"/>
                <a:cs typeface="Lucida Sans Unicode"/>
              </a:rPr>
              <a:t>В ней </a:t>
            </a:r>
            <a:r>
              <a:rPr dirty="0" sz="700" spc="-5">
                <a:latin typeface="Lucida Sans Unicode"/>
                <a:cs typeface="Lucida Sans Unicode"/>
              </a:rPr>
              <a:t>можно </a:t>
            </a:r>
            <a:r>
              <a:rPr dirty="0" sz="700" spc="-10">
                <a:latin typeface="Lucida Sans Unicode"/>
                <a:cs typeface="Lucida Sans Unicode"/>
              </a:rPr>
              <a:t>создавать </a:t>
            </a:r>
            <a:r>
              <a:rPr dirty="0" sz="700" spc="-15">
                <a:latin typeface="Lucida Sans Unicode"/>
                <a:cs typeface="Lucida Sans Unicode"/>
              </a:rPr>
              <a:t>слайды, </a:t>
            </a:r>
            <a:r>
              <a:rPr dirty="0" sz="700" spc="-10">
                <a:latin typeface="Lucida Sans Unicode"/>
                <a:cs typeface="Lucida Sans Unicode"/>
              </a:rPr>
              <a:t>содержащие множество </a:t>
            </a:r>
            <a:r>
              <a:rPr dirty="0" sz="700" spc="-5">
                <a:latin typeface="Lucida Sans Unicode"/>
                <a:cs typeface="Lucida Sans Unicode"/>
              </a:rPr>
              <a:t>различных  </a:t>
            </a:r>
            <a:r>
              <a:rPr dirty="0" sz="700" spc="-10">
                <a:latin typeface="Lucida Sans Unicode"/>
                <a:cs typeface="Lucida Sans Unicode"/>
              </a:rPr>
              <a:t>элементов, </a:t>
            </a:r>
            <a:r>
              <a:rPr dirty="0" sz="700" spc="-15">
                <a:latin typeface="Lucida Sans Unicode"/>
                <a:cs typeface="Lucida Sans Unicode"/>
              </a:rPr>
              <a:t>включая </a:t>
            </a:r>
            <a:r>
              <a:rPr dirty="0" sz="700" spc="-5">
                <a:latin typeface="Lucida Sans Unicode"/>
                <a:cs typeface="Lucida Sans Unicode"/>
              </a:rPr>
              <a:t>текст, маркированные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5">
                <a:latin typeface="Lucida Sans Unicode"/>
                <a:cs typeface="Lucida Sans Unicode"/>
              </a:rPr>
              <a:t>нумерованные списки, </a:t>
            </a:r>
            <a:r>
              <a:rPr dirty="0" sz="700" spc="-10">
                <a:latin typeface="Lucida Sans Unicode"/>
                <a:cs typeface="Lucida Sans Unicode"/>
              </a:rPr>
              <a:t>таблицы, диаграммы </a:t>
            </a:r>
            <a:r>
              <a:rPr dirty="0" sz="700">
                <a:latin typeface="Lucida Sans Unicode"/>
                <a:cs typeface="Lucida Sans Unicode"/>
              </a:rPr>
              <a:t>и широкий </a:t>
            </a:r>
            <a:r>
              <a:rPr dirty="0" sz="700" spc="-5">
                <a:latin typeface="Lucida Sans Unicode"/>
                <a:cs typeface="Lucida Sans Unicode"/>
              </a:rPr>
              <a:t>спектр графических объектов, </a:t>
            </a:r>
            <a:r>
              <a:rPr dirty="0" sz="700">
                <a:latin typeface="Lucida Sans Unicode"/>
                <a:cs typeface="Lucida Sans Unicode"/>
              </a:rPr>
              <a:t>таких </a:t>
            </a:r>
            <a:r>
              <a:rPr dirty="0" sz="700" spc="5">
                <a:latin typeface="Lucida Sans Unicode"/>
                <a:cs typeface="Lucida Sans Unicode"/>
              </a:rPr>
              <a:t>как  </a:t>
            </a:r>
            <a:r>
              <a:rPr dirty="0" sz="700" spc="-5">
                <a:latin typeface="Lucida Sans Unicode"/>
                <a:cs typeface="Lucida Sans Unicode"/>
              </a:rPr>
              <a:t>изображения,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рисунки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фотографии.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Impress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также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включает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себя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модуль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проверки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орфографии,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тезаурусы,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стили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стили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фона.</a:t>
            </a:r>
            <a:endParaRPr sz="700">
              <a:latin typeface="Lucida Sans Unicode"/>
              <a:cs typeface="Lucida Sans Unicode"/>
            </a:endParaRPr>
          </a:p>
          <a:p>
            <a:pPr marL="12700" marR="21590">
              <a:lnSpc>
                <a:spcPct val="125200"/>
              </a:lnSpc>
              <a:spcBef>
                <a:spcPts val="655"/>
              </a:spcBef>
            </a:pP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этой </a:t>
            </a:r>
            <a:r>
              <a:rPr dirty="0" sz="700" spc="-10">
                <a:latin typeface="Lucida Sans Unicode"/>
                <a:cs typeface="Lucida Sans Unicode"/>
              </a:rPr>
              <a:t>главе содержатся </a:t>
            </a:r>
            <a:r>
              <a:rPr dirty="0" sz="700" spc="-5">
                <a:latin typeface="Lucida Sans Unicode"/>
                <a:cs typeface="Lucida Sans Unicode"/>
              </a:rPr>
              <a:t>инструкции, </a:t>
            </a:r>
            <a:r>
              <a:rPr dirty="0" sz="700" spc="-10">
                <a:latin typeface="Lucida Sans Unicode"/>
                <a:cs typeface="Lucida Sans Unicode"/>
              </a:rPr>
              <a:t>иллюстрации </a:t>
            </a:r>
            <a:r>
              <a:rPr dirty="0" sz="700">
                <a:latin typeface="Lucida Sans Unicode"/>
                <a:cs typeface="Lucida Sans Unicode"/>
              </a:rPr>
              <a:t>и подсказки по </a:t>
            </a:r>
            <a:r>
              <a:rPr dirty="0" sz="700" spc="-5">
                <a:latin typeface="Lucida Sans Unicode"/>
                <a:cs typeface="Lucida Sans Unicode"/>
              </a:rPr>
              <a:t>работе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Impress </a:t>
            </a:r>
            <a:r>
              <a:rPr dirty="0" sz="700">
                <a:latin typeface="Lucida Sans Unicode"/>
                <a:cs typeface="Lucida Sans Unicode"/>
              </a:rPr>
              <a:t>при </a:t>
            </a:r>
            <a:r>
              <a:rPr dirty="0" sz="700" spc="-5">
                <a:latin typeface="Lucida Sans Unicode"/>
                <a:cs typeface="Lucida Sans Unicode"/>
              </a:rPr>
              <a:t>создании презентаций. </a:t>
            </a:r>
            <a:r>
              <a:rPr dirty="0" sz="700">
                <a:latin typeface="Lucida Sans Unicode"/>
                <a:cs typeface="Lucida Sans Unicode"/>
              </a:rPr>
              <a:t>Хотя </a:t>
            </a:r>
            <a:r>
              <a:rPr dirty="0" sz="700" spc="-10">
                <a:latin typeface="Lucida Sans Unicode"/>
                <a:cs typeface="Lucida Sans Unicode"/>
              </a:rPr>
              <a:t>сложные </a:t>
            </a:r>
            <a:r>
              <a:rPr dirty="0" sz="700" spc="-5">
                <a:latin typeface="Lucida Sans Unicode"/>
                <a:cs typeface="Lucida Sans Unicode"/>
              </a:rPr>
              <a:t>конструкции </a:t>
            </a:r>
            <a:r>
              <a:rPr dirty="0" sz="700">
                <a:latin typeface="Lucida Sans Unicode"/>
                <a:cs typeface="Lucida Sans Unicode"/>
              </a:rPr>
              <a:t>и  </a:t>
            </a:r>
            <a:r>
              <a:rPr dirty="0" sz="700" spc="-10">
                <a:latin typeface="Lucida Sans Unicode"/>
                <a:cs typeface="Lucida Sans Unicode"/>
              </a:rPr>
              <a:t>упоминаются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этой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главе,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но</a:t>
            </a:r>
            <a:r>
              <a:rPr dirty="0" sz="700" spc="-5">
                <a:latin typeface="Lucida Sans Unicode"/>
                <a:cs typeface="Lucida Sans Unicode"/>
              </a:rPr>
              <a:t> объяснения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их</a:t>
            </a:r>
            <a:r>
              <a:rPr dirty="0" sz="700" spc="-5">
                <a:latin typeface="Lucida Sans Unicode"/>
                <a:cs typeface="Lucida Sans Unicode"/>
              </a:rPr>
              <a:t> созданию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есть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только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полном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Руководстве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по</a:t>
            </a:r>
            <a:r>
              <a:rPr dirty="0" sz="700" spc="-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Impress</a:t>
            </a:r>
            <a:r>
              <a:rPr dirty="0" sz="700" spc="-10">
                <a:latin typeface="Lucida Sans Unicode"/>
                <a:cs typeface="Lucida Sans Unicode"/>
              </a:rPr>
              <a:t>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Если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у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Вас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уже </a:t>
            </a:r>
            <a:r>
              <a:rPr dirty="0" sz="700" spc="-10">
                <a:latin typeface="Lucida Sans Unicode"/>
                <a:cs typeface="Lucida Sans Unicode"/>
              </a:rPr>
              <a:t>есть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практические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знания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</a:t>
            </a:r>
            <a:r>
              <a:rPr dirty="0" sz="700" spc="-5">
                <a:latin typeface="Lucida Sans Unicode"/>
                <a:cs typeface="Lucida Sans Unicode"/>
              </a:rPr>
              <a:t> том,  </a:t>
            </a:r>
            <a:r>
              <a:rPr dirty="0" sz="700" spc="5">
                <a:latin typeface="Lucida Sans Unicode"/>
                <a:cs typeface="Lucida Sans Unicode"/>
              </a:rPr>
              <a:t>как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создавать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рекомендуем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использовать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качестве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источника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информации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полное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уководство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по</a:t>
            </a:r>
            <a:r>
              <a:rPr dirty="0" sz="700" spc="-10" i="1">
                <a:latin typeface="Lucida Sans Unicode"/>
                <a:cs typeface="Lucida Sans Unicode"/>
              </a:rPr>
              <a:t> Impress</a:t>
            </a:r>
            <a:r>
              <a:rPr dirty="0" sz="700" spc="-1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algn="just" marL="12700" marR="5080">
              <a:lnSpc>
                <a:spcPct val="125200"/>
              </a:lnSpc>
              <a:spcBef>
                <a:spcPts val="600"/>
              </a:spcBef>
            </a:pPr>
            <a:r>
              <a:rPr dirty="0" sz="700" spc="-10">
                <a:latin typeface="Lucida Sans Unicode"/>
                <a:cs typeface="Lucida Sans Unicode"/>
              </a:rPr>
              <a:t>Использование </a:t>
            </a:r>
            <a:r>
              <a:rPr dirty="0" sz="700" spc="-5">
                <a:latin typeface="Lucida Sans Unicode"/>
                <a:cs typeface="Lucida Sans Unicode"/>
              </a:rPr>
              <a:t>Impress </a:t>
            </a:r>
            <a:r>
              <a:rPr dirty="0" sz="700" spc="-20">
                <a:latin typeface="Lucida Sans Unicode"/>
                <a:cs typeface="Lucida Sans Unicode"/>
              </a:rPr>
              <a:t>для </a:t>
            </a:r>
            <a:r>
              <a:rPr dirty="0" sz="700" spc="-5">
                <a:latin typeface="Lucida Sans Unicode"/>
                <a:cs typeface="Lucida Sans Unicode"/>
              </a:rPr>
              <a:t>создания наиболее простых презентаций </a:t>
            </a:r>
            <a:r>
              <a:rPr dirty="0" sz="700" spc="-10">
                <a:latin typeface="Lucida Sans Unicode"/>
                <a:cs typeface="Lucida Sans Unicode"/>
              </a:rPr>
              <a:t>требует </a:t>
            </a:r>
            <a:r>
              <a:rPr dirty="0" sz="700">
                <a:latin typeface="Lucida Sans Unicode"/>
                <a:cs typeface="Lucida Sans Unicode"/>
              </a:rPr>
              <a:t>некоторых знаний по </a:t>
            </a:r>
            <a:r>
              <a:rPr dirty="0" sz="700" spc="-10">
                <a:latin typeface="Lucida Sans Unicode"/>
                <a:cs typeface="Lucida Sans Unicode"/>
              </a:rPr>
              <a:t>элементам, </a:t>
            </a:r>
            <a:r>
              <a:rPr dirty="0" sz="700">
                <a:latin typeface="Lucida Sans Unicode"/>
                <a:cs typeface="Lucida Sans Unicode"/>
              </a:rPr>
              <a:t>из которых </a:t>
            </a:r>
            <a:r>
              <a:rPr dirty="0" sz="700" spc="-5">
                <a:latin typeface="Lucida Sans Unicode"/>
                <a:cs typeface="Lucida Sans Unicode"/>
              </a:rPr>
              <a:t>состоят </a:t>
            </a:r>
            <a:r>
              <a:rPr dirty="0" sz="700" spc="-15">
                <a:latin typeface="Lucida Sans Unicode"/>
                <a:cs typeface="Lucida Sans Unicode"/>
              </a:rPr>
              <a:t>слайды. </a:t>
            </a:r>
            <a:r>
              <a:rPr dirty="0" sz="700" spc="-5">
                <a:latin typeface="Lucida Sans Unicode"/>
                <a:cs typeface="Lucida Sans Unicode"/>
              </a:rPr>
              <a:t>Например,  создание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рисунков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схем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Impress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аналогично </a:t>
            </a:r>
            <a:r>
              <a:rPr dirty="0" sz="700">
                <a:latin typeface="Lucida Sans Unicode"/>
                <a:cs typeface="Lucida Sans Unicode"/>
              </a:rPr>
              <a:t>таковому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программе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Draw,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включенной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состав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LibreOffice.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По</a:t>
            </a:r>
            <a:r>
              <a:rPr dirty="0" sz="700" spc="-5">
                <a:latin typeface="Lucida Sans Unicode"/>
                <a:cs typeface="Lucida Sans Unicode"/>
              </a:rPr>
              <a:t> этой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причине,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рекомендуется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также  ознакомиться </a:t>
            </a:r>
            <a:r>
              <a:rPr dirty="0" sz="700">
                <a:latin typeface="Lucida Sans Unicode"/>
                <a:cs typeface="Lucida Sans Unicode"/>
              </a:rPr>
              <a:t>с </a:t>
            </a:r>
            <a:r>
              <a:rPr dirty="0" u="sng" sz="700" spc="-1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Глава </a:t>
            </a:r>
            <a:r>
              <a:rPr dirty="0" u="sng" sz="70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3 –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Использование 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Стилей </a:t>
            </a:r>
            <a:r>
              <a:rPr dirty="0" u="sng" sz="70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и 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Шаблонов</a:t>
            </a:r>
            <a:r>
              <a:rPr dirty="0" sz="700" spc="-5">
                <a:solidFill>
                  <a:srgbClr val="C97800"/>
                </a:solid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10" i="1">
                <a:latin typeface="Lucida Sans Unicode"/>
                <a:cs typeface="Lucida Sans Unicode"/>
              </a:rPr>
              <a:t>Главой </a:t>
            </a:r>
            <a:r>
              <a:rPr dirty="0" sz="700" i="1">
                <a:latin typeface="Lucida Sans Unicode"/>
                <a:cs typeface="Lucida Sans Unicode"/>
              </a:rPr>
              <a:t>7 – Краткое </a:t>
            </a:r>
            <a:r>
              <a:rPr dirty="0" sz="700" spc="-10" i="1">
                <a:latin typeface="Lucida Sans Unicode"/>
                <a:cs typeface="Lucida Sans Unicode"/>
              </a:rPr>
              <a:t>руководство </a:t>
            </a:r>
            <a:r>
              <a:rPr dirty="0" sz="700" i="1">
                <a:latin typeface="Lucida Sans Unicode"/>
                <a:cs typeface="Lucida Sans Unicode"/>
              </a:rPr>
              <a:t>по </a:t>
            </a:r>
            <a:r>
              <a:rPr dirty="0" sz="700" spc="-10" i="1">
                <a:latin typeface="Lucida Sans Unicode"/>
                <a:cs typeface="Lucida Sans Unicode"/>
              </a:rPr>
              <a:t>Draw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данном </a:t>
            </a:r>
            <a:r>
              <a:rPr dirty="0" sz="700" spc="-10">
                <a:latin typeface="Lucida Sans Unicode"/>
                <a:cs typeface="Lucida Sans Unicode"/>
              </a:rPr>
              <a:t>руководстве. </a:t>
            </a:r>
            <a:r>
              <a:rPr dirty="0" sz="700">
                <a:latin typeface="Lucida Sans Unicode"/>
                <a:cs typeface="Lucida Sans Unicode"/>
              </a:rPr>
              <a:t>Также </a:t>
            </a:r>
            <a:r>
              <a:rPr dirty="0" sz="700" spc="-5">
                <a:latin typeface="Lucida Sans Unicode"/>
                <a:cs typeface="Lucida Sans Unicode"/>
              </a:rPr>
              <a:t>можно обратиться  </a:t>
            </a:r>
            <a:r>
              <a:rPr dirty="0" sz="700">
                <a:latin typeface="Lucida Sans Unicode"/>
                <a:cs typeface="Lucida Sans Unicode"/>
              </a:rPr>
              <a:t>к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полному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Руководству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</a:t>
            </a:r>
            <a:r>
              <a:rPr dirty="0" sz="700" spc="-10">
                <a:latin typeface="Lucida Sans Unicode"/>
                <a:cs typeface="Lucida Sans Unicode"/>
              </a:rPr>
              <a:t> Draw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получения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более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подробной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информации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том,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как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использовать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инструменты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рисования.</a:t>
            </a:r>
            <a:endParaRPr sz="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900" spc="65">
                <a:latin typeface="Lucida Sans Unicode"/>
                <a:cs typeface="Lucida Sans Unicode"/>
              </a:rPr>
              <a:t>Запуск</a:t>
            </a:r>
            <a:r>
              <a:rPr dirty="0" sz="900" spc="95">
                <a:latin typeface="Lucida Sans Unicode"/>
                <a:cs typeface="Lucida Sans Unicode"/>
              </a:rPr>
              <a:t> </a:t>
            </a:r>
            <a:r>
              <a:rPr dirty="0" sz="900" spc="65">
                <a:latin typeface="Lucida Sans Unicode"/>
                <a:cs typeface="Lucida Sans Unicode"/>
              </a:rPr>
              <a:t>Impress</a:t>
            </a: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700" spc="-5">
                <a:latin typeface="Lucida Sans Unicode"/>
                <a:cs typeface="Lucida Sans Unicode"/>
              </a:rPr>
              <a:t>Запустить Impress можно несколькими</a:t>
            </a:r>
            <a:r>
              <a:rPr dirty="0" sz="700" spc="-114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способами:</a:t>
            </a:r>
            <a:endParaRPr sz="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/>
              <a:cs typeface="Times New Roman"/>
            </a:endParaRPr>
          </a:p>
          <a:p>
            <a:pPr marL="266700">
              <a:lnSpc>
                <a:spcPct val="100000"/>
              </a:lnSpc>
              <a:spcBef>
                <a:spcPts val="5"/>
              </a:spcBef>
            </a:pPr>
            <a:r>
              <a:rPr dirty="0" sz="700" spc="-15">
                <a:latin typeface="Lucida Sans Unicode"/>
                <a:cs typeface="Lucida Sans Unicode"/>
              </a:rPr>
              <a:t>Из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стартового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экрана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LibreOffice.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Если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один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из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компонентов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запущен,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значку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Impress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левой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части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экрана.</a:t>
            </a:r>
            <a:endParaRPr sz="700">
              <a:latin typeface="Lucida Sans Unicode"/>
              <a:cs typeface="Lucida Sans Unicode"/>
            </a:endParaRPr>
          </a:p>
          <a:p>
            <a:pPr marL="266700" marR="316865">
              <a:lnSpc>
                <a:spcPct val="125200"/>
              </a:lnSpc>
            </a:pPr>
            <a:r>
              <a:rPr dirty="0" sz="700" spc="-15">
                <a:latin typeface="Lucida Sans Unicode"/>
                <a:cs typeface="Lucida Sans Unicode"/>
              </a:rPr>
              <a:t>Из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системного </a:t>
            </a:r>
            <a:r>
              <a:rPr dirty="0" sz="700" spc="-10">
                <a:latin typeface="Lucida Sans Unicode"/>
                <a:cs typeface="Lucida Sans Unicode"/>
              </a:rPr>
              <a:t>меню,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откуда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запускаются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большинство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приложений.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Windows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это</a:t>
            </a:r>
            <a:r>
              <a:rPr dirty="0" sz="700" spc="-5">
                <a:latin typeface="Lucida Sans Unicode"/>
                <a:cs typeface="Lucida Sans Unicode"/>
              </a:rPr>
              <a:t> меню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Пуск.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Gnome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–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это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Приложений.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KDE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оно  </a:t>
            </a:r>
            <a:r>
              <a:rPr dirty="0" sz="700" spc="-5">
                <a:latin typeface="Lucida Sans Unicode"/>
                <a:cs typeface="Lucida Sans Unicode"/>
              </a:rPr>
              <a:t>обозначено </a:t>
            </a:r>
            <a:r>
              <a:rPr dirty="0" sz="700">
                <a:latin typeface="Lucida Sans Unicode"/>
                <a:cs typeface="Lucida Sans Unicode"/>
              </a:rPr>
              <a:t>логотипом </a:t>
            </a:r>
            <a:r>
              <a:rPr dirty="0" sz="700" spc="-10">
                <a:latin typeface="Lucida Sans Unicode"/>
                <a:cs typeface="Lucida Sans Unicode"/>
              </a:rPr>
              <a:t>KDE.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Mac OS </a:t>
            </a:r>
            <a:r>
              <a:rPr dirty="0" sz="700">
                <a:latin typeface="Lucida Sans Unicode"/>
                <a:cs typeface="Lucida Sans Unicode"/>
              </a:rPr>
              <a:t>X – </a:t>
            </a:r>
            <a:r>
              <a:rPr dirty="0" sz="700" spc="-10">
                <a:latin typeface="Lucida Sans Unicode"/>
                <a:cs typeface="Lucida Sans Unicode"/>
              </a:rPr>
              <a:t>это </a:t>
            </a:r>
            <a:r>
              <a:rPr dirty="0" sz="700" spc="-5">
                <a:latin typeface="Lucida Sans Unicode"/>
                <a:cs typeface="Lucida Sans Unicode"/>
              </a:rPr>
              <a:t>меню Приложений. Детали </a:t>
            </a:r>
            <a:r>
              <a:rPr dirty="0" sz="700" spc="-10">
                <a:latin typeface="Lucida Sans Unicode"/>
                <a:cs typeface="Lucida Sans Unicode"/>
              </a:rPr>
              <a:t>могут меняться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зависимости </a:t>
            </a:r>
            <a:r>
              <a:rPr dirty="0" sz="700" spc="5">
                <a:latin typeface="Lucida Sans Unicode"/>
                <a:cs typeface="Lucida Sans Unicode"/>
              </a:rPr>
              <a:t>от </a:t>
            </a:r>
            <a:r>
              <a:rPr dirty="0" sz="700" spc="-5">
                <a:latin typeface="Lucida Sans Unicode"/>
                <a:cs typeface="Lucida Sans Unicode"/>
              </a:rPr>
              <a:t>вашей </a:t>
            </a:r>
            <a:r>
              <a:rPr dirty="0" sz="700">
                <a:latin typeface="Lucida Sans Unicode"/>
                <a:cs typeface="Lucida Sans Unicode"/>
              </a:rPr>
              <a:t>операционной </a:t>
            </a:r>
            <a:r>
              <a:rPr dirty="0" sz="700" spc="-10">
                <a:latin typeface="Lucida Sans Unicode"/>
                <a:cs typeface="Lucida Sans Unicode"/>
              </a:rPr>
              <a:t>системы  </a:t>
            </a:r>
            <a:r>
              <a:rPr dirty="0" sz="700" spc="-5">
                <a:latin typeface="Lucida Sans Unicode"/>
                <a:cs typeface="Lucida Sans Unicode"/>
              </a:rPr>
              <a:t>(смотрите </a:t>
            </a:r>
            <a:r>
              <a:rPr dirty="0" u="sng" sz="700" spc="-1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Глава </a:t>
            </a:r>
            <a:r>
              <a:rPr dirty="0" u="sng" sz="70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1 –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Введение </a:t>
            </a:r>
            <a:r>
              <a:rPr dirty="0" u="sng" sz="70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в</a:t>
            </a:r>
            <a:r>
              <a:rPr dirty="0" u="sng" sz="700" spc="-16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LibreOffice</a:t>
            </a:r>
            <a:r>
              <a:rPr dirty="0" sz="700" spc="-10">
                <a:latin typeface="Lucida Sans Unicode"/>
                <a:cs typeface="Lucida Sans Unicode"/>
              </a:rPr>
              <a:t>).</a:t>
            </a:r>
            <a:endParaRPr sz="700">
              <a:latin typeface="Lucida Sans Unicode"/>
              <a:cs typeface="Lucida Sans Unicode"/>
            </a:endParaRPr>
          </a:p>
          <a:p>
            <a:pPr marL="266700">
              <a:lnSpc>
                <a:spcPct val="100000"/>
              </a:lnSpc>
              <a:spcBef>
                <a:spcPts val="210"/>
              </a:spcBef>
            </a:pP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Windows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Linux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Impress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Быстром</a:t>
            </a:r>
            <a:r>
              <a:rPr dirty="0" sz="700" spc="-4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запуске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LibreOffice</a:t>
            </a:r>
            <a:r>
              <a:rPr dirty="0" sz="700" spc="-1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 marR="142240">
              <a:lnSpc>
                <a:spcPct val="125200"/>
              </a:lnSpc>
            </a:pPr>
            <a:r>
              <a:rPr dirty="0" sz="700" spc="-15">
                <a:latin typeface="Lucida Sans Unicode"/>
                <a:cs typeface="Lucida Sans Unicode"/>
              </a:rPr>
              <a:t>Из любого </a:t>
            </a:r>
            <a:r>
              <a:rPr dirty="0" sz="700" spc="-5">
                <a:latin typeface="Lucida Sans Unicode"/>
                <a:cs typeface="Lucida Sans Unicode"/>
              </a:rPr>
              <a:t>запущенного </a:t>
            </a:r>
            <a:r>
              <a:rPr dirty="0" sz="700">
                <a:latin typeface="Lucida Sans Unicode"/>
                <a:cs typeface="Lucida Sans Unicode"/>
              </a:rPr>
              <a:t>компонента </a:t>
            </a:r>
            <a:r>
              <a:rPr dirty="0" sz="700" spc="-10">
                <a:latin typeface="Lucida Sans Unicode"/>
                <a:cs typeface="Lucida Sans Unicode"/>
              </a:rPr>
              <a:t>LibreOffice. Нажмите </a:t>
            </a:r>
            <a:r>
              <a:rPr dirty="0" sz="700" spc="-5">
                <a:latin typeface="Lucida Sans Unicode"/>
                <a:cs typeface="Lucida Sans Unicode"/>
              </a:rPr>
              <a:t>треугольник </a:t>
            </a:r>
            <a:r>
              <a:rPr dirty="0" sz="700">
                <a:latin typeface="Lucida Sans Unicode"/>
                <a:cs typeface="Lucida Sans Unicode"/>
              </a:rPr>
              <a:t>с </a:t>
            </a:r>
            <a:r>
              <a:rPr dirty="0" sz="700" spc="-5">
                <a:latin typeface="Lucida Sans Unicode"/>
                <a:cs typeface="Lucida Sans Unicode"/>
              </a:rPr>
              <a:t>правой </a:t>
            </a:r>
            <a:r>
              <a:rPr dirty="0" sz="700">
                <a:latin typeface="Lucida Sans Unicode"/>
                <a:cs typeface="Lucida Sans Unicode"/>
              </a:rPr>
              <a:t>стороны </a:t>
            </a:r>
            <a:r>
              <a:rPr dirty="0" sz="700" spc="5">
                <a:latin typeface="Lucida Sans Unicode"/>
                <a:cs typeface="Lucida Sans Unicode"/>
              </a:rPr>
              <a:t>от </a:t>
            </a:r>
            <a:r>
              <a:rPr dirty="0" sz="700">
                <a:latin typeface="Lucida Sans Unicode"/>
                <a:cs typeface="Lucida Sans Unicode"/>
              </a:rPr>
              <a:t>значка </a:t>
            </a:r>
            <a:r>
              <a:rPr dirty="0" sz="700" spc="-5">
                <a:latin typeface="Lucida Sans Unicode"/>
                <a:cs typeface="Lucida Sans Unicode"/>
              </a:rPr>
              <a:t>Создать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главной панели инструментов </a:t>
            </a:r>
            <a:r>
              <a:rPr dirty="0" sz="700">
                <a:latin typeface="Lucida Sans Unicode"/>
                <a:cs typeface="Lucida Sans Unicode"/>
              </a:rPr>
              <a:t>и  </a:t>
            </a: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Презентацию</a:t>
            </a:r>
            <a:r>
              <a:rPr dirty="0" sz="700" spc="-50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из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выпадающего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списка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Arial"/>
                <a:cs typeface="Arial"/>
              </a:rPr>
              <a:t>Файл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0">
                <a:latin typeface="MS Gothic"/>
                <a:cs typeface="MS Gothic"/>
              </a:rPr>
              <a:t> </a:t>
            </a:r>
            <a:r>
              <a:rPr dirty="0" sz="700" spc="-10">
                <a:latin typeface="Arial"/>
                <a:cs typeface="Arial"/>
              </a:rPr>
              <a:t>Создать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0">
                <a:latin typeface="MS Gothic"/>
                <a:cs typeface="MS Gothic"/>
              </a:rPr>
              <a:t> </a:t>
            </a:r>
            <a:r>
              <a:rPr dirty="0" sz="700" spc="-5">
                <a:latin typeface="Arial"/>
                <a:cs typeface="Arial"/>
              </a:rPr>
              <a:t>Презентацию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600" spc="60">
                <a:solidFill>
                  <a:srgbClr val="ABABAB"/>
                </a:solidFill>
                <a:latin typeface="Lucida Sans Unicode"/>
                <a:cs typeface="Lucida Sans Unicode"/>
              </a:rPr>
              <a:t>Примечание</a:t>
            </a:r>
            <a:endParaRPr sz="600">
              <a:latin typeface="Lucida Sans Unicode"/>
              <a:cs typeface="Lucida Sans Unicode"/>
            </a:endParaRPr>
          </a:p>
          <a:p>
            <a:pPr marL="114300" marR="161925">
              <a:lnSpc>
                <a:spcPct val="146100"/>
              </a:lnSpc>
              <a:spcBef>
                <a:spcPts val="505"/>
              </a:spcBef>
            </a:pPr>
            <a:r>
              <a:rPr dirty="0" sz="600" spc="30">
                <a:latin typeface="Lucida Sans Unicode"/>
                <a:cs typeface="Lucida Sans Unicode"/>
              </a:rPr>
              <a:t>После </a:t>
            </a:r>
            <a:r>
              <a:rPr dirty="0" sz="600" spc="15">
                <a:latin typeface="Lucida Sans Unicode"/>
                <a:cs typeface="Lucida Sans Unicode"/>
              </a:rPr>
              <a:t>установки LibreOffice на компьютер, в </a:t>
            </a:r>
            <a:r>
              <a:rPr dirty="0" sz="600" spc="25">
                <a:latin typeface="Lucida Sans Unicode"/>
                <a:cs typeface="Lucida Sans Unicode"/>
              </a:rPr>
              <a:t>большинстве </a:t>
            </a:r>
            <a:r>
              <a:rPr dirty="0" sz="600" spc="20">
                <a:latin typeface="Lucida Sans Unicode"/>
                <a:cs typeface="Lucida Sans Unicode"/>
              </a:rPr>
              <a:t>случаев, </a:t>
            </a:r>
            <a:r>
              <a:rPr dirty="0" sz="600" spc="15">
                <a:latin typeface="Lucida Sans Unicode"/>
                <a:cs typeface="Lucida Sans Unicode"/>
              </a:rPr>
              <a:t>в системном </a:t>
            </a:r>
            <a:r>
              <a:rPr dirty="0" sz="600" spc="10">
                <a:latin typeface="Lucida Sans Unicode"/>
                <a:cs typeface="Lucida Sans Unicode"/>
              </a:rPr>
              <a:t>меню </a:t>
            </a:r>
            <a:r>
              <a:rPr dirty="0" sz="600" spc="25">
                <a:latin typeface="Lucida Sans Unicode"/>
                <a:cs typeface="Lucida Sans Unicode"/>
              </a:rPr>
              <a:t>будет </a:t>
            </a:r>
            <a:r>
              <a:rPr dirty="0" sz="600" spc="20">
                <a:latin typeface="Lucida Sans Unicode"/>
                <a:cs typeface="Lucida Sans Unicode"/>
              </a:rPr>
              <a:t>создан </a:t>
            </a:r>
            <a:r>
              <a:rPr dirty="0" sz="600" spc="15">
                <a:latin typeface="Lucida Sans Unicode"/>
                <a:cs typeface="Lucida Sans Unicode"/>
              </a:rPr>
              <a:t>пункт запуска </a:t>
            </a:r>
            <a:r>
              <a:rPr dirty="0" sz="600" spc="30">
                <a:latin typeface="Lucida Sans Unicode"/>
                <a:cs typeface="Lucida Sans Unicode"/>
              </a:rPr>
              <a:t>для </a:t>
            </a:r>
            <a:r>
              <a:rPr dirty="0" sz="600" spc="15">
                <a:latin typeface="Lucida Sans Unicode"/>
                <a:cs typeface="Lucida Sans Unicode"/>
              </a:rPr>
              <a:t>каждого </a:t>
            </a:r>
            <a:r>
              <a:rPr dirty="0" sz="600" spc="10">
                <a:latin typeface="Lucida Sans Unicode"/>
                <a:cs typeface="Lucida Sans Unicode"/>
              </a:rPr>
              <a:t>компонента. </a:t>
            </a:r>
            <a:r>
              <a:rPr dirty="0" sz="600" spc="15">
                <a:latin typeface="Lucida Sans Unicode"/>
                <a:cs typeface="Lucida Sans Unicode"/>
              </a:rPr>
              <a:t>Точное </a:t>
            </a:r>
            <a:r>
              <a:rPr dirty="0" sz="600" spc="10">
                <a:latin typeface="Lucida Sans Unicode"/>
                <a:cs typeface="Lucida Sans Unicode"/>
              </a:rPr>
              <a:t>название </a:t>
            </a:r>
            <a:r>
              <a:rPr dirty="0" sz="600" spc="20">
                <a:latin typeface="Lucida Sans Unicode"/>
                <a:cs typeface="Lucida Sans Unicode"/>
              </a:rPr>
              <a:t>и  </a:t>
            </a:r>
            <a:r>
              <a:rPr dirty="0" sz="600" spc="15">
                <a:latin typeface="Lucida Sans Unicode"/>
                <a:cs typeface="Lucida Sans Unicode"/>
              </a:rPr>
              <a:t>расположение</a:t>
            </a:r>
            <a:r>
              <a:rPr dirty="0" sz="600" spc="-10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этих</a:t>
            </a:r>
            <a:r>
              <a:rPr dirty="0" sz="600" spc="5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пунктов</a:t>
            </a:r>
            <a:r>
              <a:rPr dirty="0" sz="600" spc="10">
                <a:latin typeface="Lucida Sans Unicode"/>
                <a:cs typeface="Lucida Sans Unicode"/>
              </a:rPr>
              <a:t> меню</a:t>
            </a:r>
            <a:r>
              <a:rPr dirty="0" sz="600" spc="35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зависит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от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операционной</a:t>
            </a:r>
            <a:r>
              <a:rPr dirty="0" sz="600" spc="5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системы</a:t>
            </a:r>
            <a:r>
              <a:rPr dirty="0" sz="600" spc="-15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и</a:t>
            </a:r>
            <a:r>
              <a:rPr dirty="0" sz="600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графического</a:t>
            </a:r>
            <a:r>
              <a:rPr dirty="0" sz="600" spc="5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пользовательского</a:t>
            </a:r>
            <a:r>
              <a:rPr dirty="0" sz="600" spc="10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интерфейса.</a:t>
            </a:r>
            <a:endParaRPr sz="600">
              <a:latin typeface="Lucida Sans Unicode"/>
              <a:cs typeface="Lucida Sans Unicode"/>
            </a:endParaRPr>
          </a:p>
          <a:p>
            <a:pPr marL="266700" marR="1248410" indent="-254635">
              <a:lnSpc>
                <a:spcPts val="1850"/>
              </a:lnSpc>
              <a:spcBef>
                <a:spcPts val="150"/>
              </a:spcBef>
            </a:pPr>
            <a:r>
              <a:rPr dirty="0" sz="700" spc="-10">
                <a:latin typeface="Lucida Sans Unicode"/>
                <a:cs typeface="Lucida Sans Unicode"/>
              </a:rPr>
              <a:t>При </a:t>
            </a:r>
            <a:r>
              <a:rPr dirty="0" sz="700" spc="-5">
                <a:latin typeface="Lucida Sans Unicode"/>
                <a:cs typeface="Lucida Sans Unicode"/>
              </a:rPr>
              <a:t>запуске Impress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первый </a:t>
            </a:r>
            <a:r>
              <a:rPr dirty="0" sz="700">
                <a:latin typeface="Lucida Sans Unicode"/>
                <a:cs typeface="Lucida Sans Unicode"/>
              </a:rPr>
              <a:t>раз </a:t>
            </a:r>
            <a:r>
              <a:rPr dirty="0" sz="700" spc="-20">
                <a:latin typeface="Lucida Sans Unicode"/>
                <a:cs typeface="Lucida Sans Unicode"/>
              </a:rPr>
              <a:t>будет </a:t>
            </a:r>
            <a:r>
              <a:rPr dirty="0" sz="700" spc="5">
                <a:latin typeface="Lucida Sans Unicode"/>
                <a:cs typeface="Lucida Sans Unicode"/>
              </a:rPr>
              <a:t>показан </a:t>
            </a:r>
            <a:r>
              <a:rPr dirty="0" sz="700" spc="-5">
                <a:latin typeface="Lucida Sans Unicode"/>
                <a:cs typeface="Lucida Sans Unicode"/>
              </a:rPr>
              <a:t>Мастер презентаций. </a:t>
            </a:r>
            <a:r>
              <a:rPr dirty="0" sz="700" spc="-10">
                <a:latin typeface="Lucida Sans Unicode"/>
                <a:cs typeface="Lucida Sans Unicode"/>
              </a:rPr>
              <a:t>Здесь </a:t>
            </a:r>
            <a:r>
              <a:rPr dirty="0" sz="700" spc="-5">
                <a:latin typeface="Lucida Sans Unicode"/>
                <a:cs typeface="Lucida Sans Unicode"/>
              </a:rPr>
              <a:t>можно </a:t>
            </a:r>
            <a:r>
              <a:rPr dirty="0" sz="700" spc="-10">
                <a:latin typeface="Lucida Sans Unicode"/>
                <a:cs typeface="Lucida Sans Unicode"/>
              </a:rPr>
              <a:t>выбрать </a:t>
            </a:r>
            <a:r>
              <a:rPr dirty="0" sz="700" spc="-5">
                <a:latin typeface="Lucida Sans Unicode"/>
                <a:cs typeface="Lucida Sans Unicode"/>
              </a:rPr>
              <a:t>один </a:t>
            </a:r>
            <a:r>
              <a:rPr dirty="0" sz="700">
                <a:latin typeface="Lucida Sans Unicode"/>
                <a:cs typeface="Lucida Sans Unicode"/>
              </a:rPr>
              <a:t>из </a:t>
            </a:r>
            <a:r>
              <a:rPr dirty="0" sz="700" spc="-20">
                <a:latin typeface="Lucida Sans Unicode"/>
                <a:cs typeface="Lucida Sans Unicode"/>
              </a:rPr>
              <a:t>следующих </a:t>
            </a:r>
            <a:r>
              <a:rPr dirty="0" sz="700" spc="-5">
                <a:latin typeface="Lucida Sans Unicode"/>
                <a:cs typeface="Lucida Sans Unicode"/>
              </a:rPr>
              <a:t>вариантов:  </a:t>
            </a:r>
            <a:r>
              <a:rPr dirty="0" sz="700" spc="30">
                <a:latin typeface="Lucida Sans Unicode"/>
                <a:cs typeface="Lucida Sans Unicode"/>
              </a:rPr>
              <a:t>Пустая </a:t>
            </a:r>
            <a:r>
              <a:rPr dirty="0" sz="700" spc="40">
                <a:latin typeface="Lucida Sans Unicode"/>
                <a:cs typeface="Lucida Sans Unicode"/>
              </a:rPr>
              <a:t>презентация </a:t>
            </a:r>
            <a:r>
              <a:rPr dirty="0" sz="700">
                <a:latin typeface="Lucida Sans Unicode"/>
                <a:cs typeface="Lucida Sans Unicode"/>
              </a:rPr>
              <a:t>– </a:t>
            </a:r>
            <a:r>
              <a:rPr dirty="0" sz="700" spc="-10">
                <a:latin typeface="Lucida Sans Unicode"/>
                <a:cs typeface="Lucida Sans Unicode"/>
              </a:rPr>
              <a:t>создаст пустой</a:t>
            </a:r>
            <a:r>
              <a:rPr dirty="0" sz="700" spc="-9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документ</a:t>
            </a:r>
            <a:endParaRPr sz="700">
              <a:latin typeface="Lucida Sans Unicode"/>
              <a:cs typeface="Lucida Sans Unicode"/>
            </a:endParaRPr>
          </a:p>
          <a:p>
            <a:pPr marL="266700">
              <a:lnSpc>
                <a:spcPts val="825"/>
              </a:lnSpc>
            </a:pPr>
            <a:r>
              <a:rPr dirty="0" sz="700" spc="10">
                <a:latin typeface="Lucida Sans Unicode"/>
                <a:cs typeface="Lucida Sans Unicode"/>
              </a:rPr>
              <a:t>Из </a:t>
            </a:r>
            <a:r>
              <a:rPr dirty="0" sz="700" spc="35">
                <a:latin typeface="Lucida Sans Unicode"/>
                <a:cs typeface="Lucida Sans Unicode"/>
              </a:rPr>
              <a:t>шаблона </a:t>
            </a:r>
            <a:r>
              <a:rPr dirty="0" sz="700">
                <a:latin typeface="Lucida Sans Unicode"/>
                <a:cs typeface="Lucida Sans Unicode"/>
              </a:rPr>
              <a:t>– разработка </a:t>
            </a:r>
            <a:r>
              <a:rPr dirty="0" sz="700" spc="-5">
                <a:latin typeface="Lucida Sans Unicode"/>
                <a:cs typeface="Lucida Sans Unicode"/>
              </a:rPr>
              <a:t>презентации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основании</a:t>
            </a:r>
            <a:r>
              <a:rPr dirty="0" sz="700" spc="-7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шаблона</a:t>
            </a:r>
            <a:endParaRPr sz="700">
              <a:latin typeface="Lucida Sans Unicode"/>
              <a:cs typeface="Lucida Sans Unicode"/>
            </a:endParaRPr>
          </a:p>
          <a:p>
            <a:pPr marL="266700">
              <a:lnSpc>
                <a:spcPct val="100000"/>
              </a:lnSpc>
              <a:spcBef>
                <a:spcPts val="215"/>
              </a:spcBef>
            </a:pPr>
            <a:r>
              <a:rPr dirty="0" sz="700" spc="40">
                <a:latin typeface="Lucida Sans Unicode"/>
                <a:cs typeface="Lucida Sans Unicode"/>
              </a:rPr>
              <a:t>Открыть </a:t>
            </a:r>
            <a:r>
              <a:rPr dirty="0" sz="700" spc="25">
                <a:latin typeface="Lucida Sans Unicode"/>
                <a:cs typeface="Lucida Sans Unicode"/>
              </a:rPr>
              <a:t>существующую</a:t>
            </a:r>
            <a:r>
              <a:rPr dirty="0" sz="700" spc="60">
                <a:latin typeface="Lucida Sans Unicode"/>
                <a:cs typeface="Lucida Sans Unicode"/>
              </a:rPr>
              <a:t> </a:t>
            </a:r>
            <a:r>
              <a:rPr dirty="0" sz="700" spc="40">
                <a:latin typeface="Lucida Sans Unicode"/>
                <a:cs typeface="Lucida Sans Unicode"/>
              </a:rPr>
              <a:t>презентацию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700" spc="-5">
                <a:latin typeface="Lucida Sans Unicode"/>
                <a:cs typeface="Lucida Sans Unicode"/>
              </a:rPr>
              <a:t>Для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получения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более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подробной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информации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об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использовании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Мастера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обратитесь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разделу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Создание</a:t>
            </a:r>
            <a:r>
              <a:rPr dirty="0" u="sng" sz="700" spc="-2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новой</a:t>
            </a:r>
            <a:r>
              <a:rPr dirty="0" u="sng" sz="700" spc="-2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презентации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algn="just" marL="12700" marR="38735">
              <a:lnSpc>
                <a:spcPct val="125200"/>
              </a:lnSpc>
              <a:spcBef>
                <a:spcPts val="650"/>
              </a:spcBef>
            </a:pPr>
            <a:r>
              <a:rPr dirty="0" sz="700" spc="-10">
                <a:latin typeface="Lucida Sans Unicode"/>
                <a:cs typeface="Lucida Sans Unicode"/>
              </a:rPr>
              <a:t>Если </a:t>
            </a:r>
            <a:r>
              <a:rPr dirty="0" sz="700" spc="-5">
                <a:latin typeface="Lucida Sans Unicode"/>
                <a:cs typeface="Lucida Sans Unicode"/>
              </a:rPr>
              <a:t>использование </a:t>
            </a:r>
            <a:r>
              <a:rPr dirty="0" sz="700" spc="-5" i="1">
                <a:latin typeface="Lucida Sans Unicode"/>
                <a:cs typeface="Lucida Sans Unicode"/>
              </a:rPr>
              <a:t>Мастера презентаций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дальнейшем </a:t>
            </a:r>
            <a:r>
              <a:rPr dirty="0" sz="700">
                <a:latin typeface="Lucida Sans Unicode"/>
                <a:cs typeface="Lucida Sans Unicode"/>
              </a:rPr>
              <a:t>не </a:t>
            </a:r>
            <a:r>
              <a:rPr dirty="0" sz="700" spc="-10">
                <a:latin typeface="Lucida Sans Unicode"/>
                <a:cs typeface="Lucida Sans Unicode"/>
              </a:rPr>
              <a:t>желательно, </a:t>
            </a:r>
            <a:r>
              <a:rPr dirty="0" sz="700" spc="-5">
                <a:latin typeface="Lucida Sans Unicode"/>
                <a:cs typeface="Lucida Sans Unicode"/>
              </a:rPr>
              <a:t>то можно </a:t>
            </a:r>
            <a:r>
              <a:rPr dirty="0" sz="700" spc="-10">
                <a:latin typeface="Lucida Sans Unicode"/>
                <a:cs typeface="Lucida Sans Unicode"/>
              </a:rPr>
              <a:t>выбрать </a:t>
            </a:r>
            <a:r>
              <a:rPr dirty="0" sz="700" spc="-5">
                <a:latin typeface="Lucida Sans Unicode"/>
                <a:cs typeface="Lucida Sans Unicode"/>
              </a:rPr>
              <a:t>опцию </a:t>
            </a:r>
            <a:r>
              <a:rPr dirty="0" sz="700" spc="-10" i="1">
                <a:latin typeface="Lucida Sans Unicode"/>
                <a:cs typeface="Lucida Sans Unicode"/>
              </a:rPr>
              <a:t>Больше </a:t>
            </a:r>
            <a:r>
              <a:rPr dirty="0" sz="700" i="1">
                <a:latin typeface="Lucida Sans Unicode"/>
                <a:cs typeface="Lucida Sans Unicode"/>
              </a:rPr>
              <a:t>не показывать </a:t>
            </a:r>
            <a:r>
              <a:rPr dirty="0" sz="700" spc="-5" i="1">
                <a:latin typeface="Lucida Sans Unicode"/>
                <a:cs typeface="Lucida Sans Unicode"/>
              </a:rPr>
              <a:t>этот диалог</a:t>
            </a:r>
            <a:r>
              <a:rPr dirty="0" sz="700" spc="-5">
                <a:latin typeface="Lucida Sans Unicode"/>
                <a:cs typeface="Lucida Sans Unicode"/>
              </a:rPr>
              <a:t>. </a:t>
            </a:r>
            <a:r>
              <a:rPr dirty="0" sz="700" spc="-10">
                <a:latin typeface="Lucida Sans Unicode"/>
                <a:cs typeface="Lucida Sans Unicode"/>
              </a:rPr>
              <a:t>Включить мастер  </a:t>
            </a:r>
            <a:r>
              <a:rPr dirty="0" sz="700" spc="-5">
                <a:latin typeface="Lucida Sans Unicode"/>
                <a:cs typeface="Lucida Sans Unicode"/>
              </a:rPr>
              <a:t>можно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Arial"/>
                <a:cs typeface="Arial"/>
              </a:rPr>
              <a:t>Сервис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0">
                <a:latin typeface="MS Gothic"/>
                <a:cs typeface="MS Gothic"/>
              </a:rPr>
              <a:t> </a:t>
            </a:r>
            <a:r>
              <a:rPr dirty="0" sz="700" spc="-5">
                <a:latin typeface="Arial"/>
                <a:cs typeface="Arial"/>
              </a:rPr>
              <a:t>Параметры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0">
                <a:latin typeface="MS Gothic"/>
                <a:cs typeface="MS Gothic"/>
              </a:rPr>
              <a:t> </a:t>
            </a:r>
            <a:r>
              <a:rPr dirty="0" sz="700" spc="-5">
                <a:latin typeface="Arial"/>
                <a:cs typeface="Arial"/>
              </a:rPr>
              <a:t>LibreOffice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5">
                <a:latin typeface="Arial"/>
                <a:cs typeface="Arial"/>
              </a:rPr>
              <a:t>Impress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0">
                <a:latin typeface="MS Gothic"/>
                <a:cs typeface="MS Gothic"/>
              </a:rPr>
              <a:t> </a:t>
            </a:r>
            <a:r>
              <a:rPr dirty="0" sz="700" spc="-10">
                <a:latin typeface="Arial"/>
                <a:cs typeface="Arial"/>
              </a:rPr>
              <a:t>Общие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разделе</a:t>
            </a:r>
            <a:r>
              <a:rPr dirty="0" sz="700" spc="-5" i="1">
                <a:latin typeface="Lucida Sans Unicode"/>
                <a:cs typeface="Lucida Sans Unicode"/>
              </a:rPr>
              <a:t>Создать</a:t>
            </a:r>
            <a:r>
              <a:rPr dirty="0" sz="700" spc="-4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документ</a:t>
            </a:r>
            <a:r>
              <a:rPr dirty="0" sz="700" spc="-5">
                <a:latin typeface="Lucida Sans Unicode"/>
                <a:cs typeface="Lucida Sans Unicode"/>
              </a:rPr>
              <a:t>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установите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флажок </a:t>
            </a:r>
            <a:r>
              <a:rPr dirty="0" sz="700">
                <a:latin typeface="Lucida Sans Unicode"/>
                <a:cs typeface="Lucida Sans Unicode"/>
              </a:rPr>
              <a:t>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Использовать</a:t>
            </a:r>
            <a:r>
              <a:rPr dirty="0" sz="700" spc="-3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мастер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900" spc="70">
                <a:latin typeface="Lucida Sans Unicode"/>
                <a:cs typeface="Lucida Sans Unicode"/>
              </a:rPr>
              <a:t>Главное </a:t>
            </a:r>
            <a:r>
              <a:rPr dirty="0" sz="900" spc="60">
                <a:latin typeface="Lucida Sans Unicode"/>
                <a:cs typeface="Lucida Sans Unicode"/>
              </a:rPr>
              <a:t>окно</a:t>
            </a:r>
            <a:r>
              <a:rPr dirty="0" sz="900" spc="180">
                <a:latin typeface="Lucida Sans Unicode"/>
                <a:cs typeface="Lucida Sans Unicode"/>
              </a:rPr>
              <a:t> </a:t>
            </a:r>
            <a:r>
              <a:rPr dirty="0" sz="900" spc="65">
                <a:latin typeface="Lucida Sans Unicode"/>
                <a:cs typeface="Lucida Sans Unicode"/>
              </a:rPr>
              <a:t>Impress</a:t>
            </a:r>
            <a:endParaRPr sz="900">
              <a:latin typeface="Lucida Sans Unicode"/>
              <a:cs typeface="Lucida Sans Unicode"/>
            </a:endParaRPr>
          </a:p>
          <a:p>
            <a:pPr marL="12700" marR="324485">
              <a:lnSpc>
                <a:spcPct val="125200"/>
              </a:lnSpc>
              <a:spcBef>
                <a:spcPts val="459"/>
              </a:spcBef>
            </a:pPr>
            <a:r>
              <a:rPr dirty="0" sz="700" spc="-10">
                <a:latin typeface="Lucida Sans Unicode"/>
                <a:cs typeface="Lucida Sans Unicode"/>
              </a:rPr>
              <a:t>Главное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окно</a:t>
            </a:r>
            <a:r>
              <a:rPr dirty="0" sz="700" spc="-5">
                <a:latin typeface="Lucida Sans Unicode"/>
                <a:cs typeface="Lucida Sans Unicode"/>
              </a:rPr>
              <a:t> Impress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содержит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три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области (слева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направо):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рабочая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область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боковая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панель.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Кроме </a:t>
            </a:r>
            <a:r>
              <a:rPr dirty="0" sz="700">
                <a:latin typeface="Lucida Sans Unicode"/>
                <a:cs typeface="Lucida Sans Unicode"/>
              </a:rPr>
              <a:t>того,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несколько панелей  инструментов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могут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быть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показаны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скрыты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при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создании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презентации.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7324" y="6119369"/>
            <a:ext cx="6393611" cy="41478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91" y="6699018"/>
            <a:ext cx="6756400" cy="0"/>
          </a:xfrm>
          <a:custGeom>
            <a:avLst/>
            <a:gdLst/>
            <a:ahLst/>
            <a:cxnLst/>
            <a:rect l="l" t="t" r="r" b="b"/>
            <a:pathLst>
              <a:path w="6756400" h="0">
                <a:moveTo>
                  <a:pt x="0" y="0"/>
                </a:moveTo>
                <a:lnTo>
                  <a:pt x="6755838" y="0"/>
                </a:lnTo>
              </a:path>
            </a:pathLst>
          </a:custGeom>
          <a:ln w="12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640" y="368300"/>
            <a:ext cx="4166980" cy="27292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59165" y="3174814"/>
            <a:ext cx="4203700" cy="370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71395">
              <a:lnSpc>
                <a:spcPct val="100000"/>
              </a:lnSpc>
              <a:spcBef>
                <a:spcPts val="100"/>
              </a:spcBef>
            </a:pPr>
            <a:r>
              <a:rPr dirty="0" sz="700" spc="-10">
                <a:latin typeface="Lucida Sans Unicode"/>
                <a:cs typeface="Lucida Sans Unicode"/>
              </a:rPr>
              <a:t>Ввод </a:t>
            </a:r>
            <a:r>
              <a:rPr dirty="0" sz="700" spc="-5">
                <a:latin typeface="Lucida Sans Unicode"/>
                <a:cs typeface="Lucida Sans Unicode"/>
              </a:rPr>
              <a:t>названия презентации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13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организации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800">
                <a:latin typeface="Times New Roman"/>
                <a:cs typeface="Times New Roman"/>
              </a:rPr>
              <a:t>7. </a:t>
            </a:r>
            <a:r>
              <a:rPr dirty="0" sz="700" spc="-15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шаге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5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Мастера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презентаций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Готово</a:t>
            </a:r>
            <a:r>
              <a:rPr dirty="0" sz="700" spc="-5">
                <a:latin typeface="Lucida Sans Unicode"/>
                <a:cs typeface="Lucida Sans Unicode"/>
              </a:rPr>
              <a:t>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будет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открыта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созданная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презентация.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10640" y="3549196"/>
            <a:ext cx="4166980" cy="27292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817771" y="6355529"/>
            <a:ext cx="1945639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10">
                <a:latin typeface="Lucida Sans Unicode"/>
                <a:cs typeface="Lucida Sans Unicode"/>
              </a:rPr>
              <a:t>Заключительный </a:t>
            </a:r>
            <a:r>
              <a:rPr dirty="0" sz="700">
                <a:latin typeface="Lucida Sans Unicode"/>
                <a:cs typeface="Lucida Sans Unicode"/>
              </a:rPr>
              <a:t>шаг </a:t>
            </a:r>
            <a:r>
              <a:rPr dirty="0" sz="700" spc="-5" i="1">
                <a:latin typeface="Lucida Sans Unicode"/>
                <a:cs typeface="Lucida Sans Unicode"/>
              </a:rPr>
              <a:t>Мастера</a:t>
            </a:r>
            <a:r>
              <a:rPr dirty="0" sz="700" spc="-6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презентаций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6491" y="6892052"/>
            <a:ext cx="6587490" cy="163830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70">
                <a:latin typeface="Lucida Sans Unicode"/>
                <a:cs typeface="Lucida Sans Unicode"/>
              </a:rPr>
              <a:t>Форматирование</a:t>
            </a:r>
            <a:r>
              <a:rPr dirty="0" sz="900" spc="130">
                <a:latin typeface="Lucida Sans Unicode"/>
                <a:cs typeface="Lucida Sans Unicode"/>
              </a:rPr>
              <a:t> </a:t>
            </a:r>
            <a:r>
              <a:rPr dirty="0" sz="900" spc="70">
                <a:latin typeface="Lucida Sans Unicode"/>
                <a:cs typeface="Lucida Sans Unicode"/>
              </a:rPr>
              <a:t>презентации</a:t>
            </a: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700" spc="-10">
                <a:latin typeface="Lucida Sans Unicode"/>
                <a:cs typeface="Lucida Sans Unicode"/>
              </a:rPr>
              <a:t>Новая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содержит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один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единственный</a:t>
            </a:r>
            <a:r>
              <a:rPr dirty="0" sz="700" spc="-15">
                <a:latin typeface="Lucida Sans Unicode"/>
                <a:cs typeface="Lucida Sans Unicode"/>
              </a:rPr>
              <a:t> слайд.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этом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разделе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мы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будет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добавлять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новые</a:t>
            </a:r>
            <a:r>
              <a:rPr dirty="0" sz="700" spc="-15">
                <a:latin typeface="Lucida Sans Unicode"/>
                <a:cs typeface="Lucida Sans Unicode"/>
              </a:rPr>
              <a:t> слайды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наполнять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слайды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информацией.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800" spc="55">
                <a:latin typeface="Lucida Sans Unicode"/>
                <a:cs typeface="Lucida Sans Unicode"/>
              </a:rPr>
              <a:t>Вставка</a:t>
            </a:r>
            <a:r>
              <a:rPr dirty="0" sz="800" spc="65">
                <a:latin typeface="Lucida Sans Unicode"/>
                <a:cs typeface="Lucida Sans Unicode"/>
              </a:rPr>
              <a:t> </a:t>
            </a:r>
            <a:r>
              <a:rPr dirty="0" sz="800" spc="60">
                <a:latin typeface="Lucida Sans Unicode"/>
                <a:cs typeface="Lucida Sans Unicode"/>
              </a:rPr>
              <a:t>слайда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800" spc="35">
                <a:latin typeface="Lucida Sans Unicode"/>
                <a:cs typeface="Lucida Sans Unicode"/>
              </a:rPr>
              <a:t>Новый</a:t>
            </a:r>
            <a:r>
              <a:rPr dirty="0" sz="800" spc="75">
                <a:latin typeface="Lucida Sans Unicode"/>
                <a:cs typeface="Lucida Sans Unicode"/>
              </a:rPr>
              <a:t> </a:t>
            </a:r>
            <a:r>
              <a:rPr dirty="0" sz="800" spc="25">
                <a:latin typeface="Lucida Sans Unicode"/>
                <a:cs typeface="Lucida Sans Unicode"/>
              </a:rPr>
              <a:t>слайд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00" spc="-15">
                <a:latin typeface="Lucida Sans Unicode"/>
                <a:cs typeface="Lucida Sans Unicode"/>
              </a:rPr>
              <a:t>Новый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может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быть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вставлен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презентацию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следующими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способами: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1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17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Вставка </a:t>
            </a:r>
            <a:r>
              <a:rPr dirty="0" sz="700" spc="-10">
                <a:latin typeface="Lucida Sans Unicode"/>
                <a:cs typeface="Lucida Sans Unicode"/>
              </a:rPr>
              <a:t>выберите </a:t>
            </a:r>
            <a:r>
              <a:rPr dirty="0" sz="700" spc="-5">
                <a:latin typeface="Lucida Sans Unicode"/>
                <a:cs typeface="Lucida Sans Unicode"/>
              </a:rPr>
              <a:t>пункт </a:t>
            </a:r>
            <a:r>
              <a:rPr dirty="0" sz="700" spc="-10" i="1">
                <a:latin typeface="Lucida Sans Unicode"/>
                <a:cs typeface="Lucida Sans Unicode"/>
              </a:rPr>
              <a:t>Слайд</a:t>
            </a:r>
            <a:r>
              <a:rPr dirty="0" sz="700" spc="-1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 marR="5080" indent="-102235">
              <a:lnSpc>
                <a:spcPts val="1050"/>
              </a:lnSpc>
              <a:spcBef>
                <a:spcPts val="5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20">
                <a:latin typeface="Lucida Sans Unicode"/>
                <a:cs typeface="Lucida Sans Unicode"/>
              </a:rPr>
              <a:t>Или </a:t>
            </a:r>
            <a:r>
              <a:rPr dirty="0" sz="700" spc="-5">
                <a:latin typeface="Lucida Sans Unicode"/>
                <a:cs typeface="Lucida Sans Unicode"/>
              </a:rPr>
              <a:t>нажмите правой </a:t>
            </a:r>
            <a:r>
              <a:rPr dirty="0" sz="700" spc="5">
                <a:latin typeface="Lucida Sans Unicode"/>
                <a:cs typeface="Lucida Sans Unicode"/>
              </a:rPr>
              <a:t>кнопкой </a:t>
            </a:r>
            <a:r>
              <a:rPr dirty="0" sz="700" spc="-10">
                <a:latin typeface="Lucida Sans Unicode"/>
                <a:cs typeface="Lucida Sans Unicode"/>
              </a:rPr>
              <a:t>мыши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10">
                <a:latin typeface="Lucida Sans Unicode"/>
                <a:cs typeface="Lucida Sans Unicode"/>
              </a:rPr>
              <a:t>слайд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рабочей </a:t>
            </a:r>
            <a:r>
              <a:rPr dirty="0" sz="700" spc="-10">
                <a:latin typeface="Lucida Sans Unicode"/>
                <a:cs typeface="Lucida Sans Unicode"/>
              </a:rPr>
              <a:t>области </a:t>
            </a:r>
            <a:r>
              <a:rPr dirty="0" sz="700" spc="-10" i="1">
                <a:latin typeface="Lucida Sans Unicode"/>
                <a:cs typeface="Lucida Sans Unicode"/>
              </a:rPr>
              <a:t>Панели слайдов </a:t>
            </a:r>
            <a:r>
              <a:rPr dirty="0" sz="700" spc="-10">
                <a:latin typeface="Lucida Sans Unicode"/>
                <a:cs typeface="Lucida Sans Unicode"/>
              </a:rPr>
              <a:t>или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 i="1">
                <a:latin typeface="Lucida Sans Unicode"/>
                <a:cs typeface="Lucida Sans Unicode"/>
              </a:rPr>
              <a:t>Сортировщике </a:t>
            </a:r>
            <a:r>
              <a:rPr dirty="0" sz="700" spc="-10" i="1">
                <a:latin typeface="Lucida Sans Unicode"/>
                <a:cs typeface="Lucida Sans Unicode"/>
              </a:rPr>
              <a:t>слайдов</a:t>
            </a:r>
            <a:r>
              <a:rPr dirty="0" sz="700" spc="-10">
                <a:latin typeface="Lucida Sans Unicode"/>
                <a:cs typeface="Lucida Sans Unicode"/>
              </a:rPr>
              <a:t>и выберите </a:t>
            </a:r>
            <a:r>
              <a:rPr dirty="0" sz="700" spc="-5">
                <a:latin typeface="Lucida Sans Unicode"/>
                <a:cs typeface="Lucida Sans Unicode"/>
              </a:rPr>
              <a:t>пункт </a:t>
            </a:r>
            <a:r>
              <a:rPr dirty="0" sz="700">
                <a:latin typeface="Lucida Sans Unicode"/>
                <a:cs typeface="Lucida Sans Unicode"/>
              </a:rPr>
              <a:t>контекстного 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5" i="1">
                <a:latin typeface="Lucida Sans Unicode"/>
                <a:cs typeface="Lucida Sans Unicode"/>
              </a:rPr>
              <a:t>Новый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слайд</a:t>
            </a:r>
            <a:r>
              <a:rPr dirty="0" sz="700" spc="-60" i="1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(для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Рабочей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области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Arial"/>
                <a:cs typeface="Arial"/>
              </a:rPr>
              <a:t>Слайд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5">
                <a:latin typeface="MS Gothic"/>
                <a:cs typeface="MS Gothic"/>
              </a:rPr>
              <a:t> </a:t>
            </a:r>
            <a:r>
              <a:rPr dirty="0" sz="700" spc="-25">
                <a:latin typeface="Arial"/>
                <a:cs typeface="Arial"/>
              </a:rPr>
              <a:t>Новый</a:t>
            </a:r>
            <a:r>
              <a:rPr dirty="0" sz="70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слайд</a:t>
            </a:r>
            <a:r>
              <a:rPr dirty="0" sz="700" spc="-5">
                <a:latin typeface="Lucida Sans Unicode"/>
                <a:cs typeface="Lucida Sans Unicode"/>
              </a:rPr>
              <a:t>).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28731" y="8543211"/>
            <a:ext cx="318090" cy="209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360047" y="8645644"/>
            <a:ext cx="468566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Презентация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Если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Презентация</a:t>
            </a:r>
            <a:r>
              <a:rPr dirty="0" sz="700" spc="-40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видна,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Arial"/>
                <a:cs typeface="Arial"/>
              </a:rPr>
              <a:t>Вид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0">
                <a:latin typeface="MS Gothic"/>
                <a:cs typeface="MS Gothic"/>
              </a:rPr>
              <a:t> </a:t>
            </a:r>
            <a:r>
              <a:rPr dirty="0" sz="700" spc="-15">
                <a:latin typeface="Arial"/>
                <a:cs typeface="Arial"/>
              </a:rPr>
              <a:t>Панели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инструментов</a:t>
            </a:r>
            <a:r>
              <a:rPr dirty="0" sz="700" spc="-25">
                <a:latin typeface="Arial"/>
                <a:cs typeface="Arial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отметьте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9165" y="8598024"/>
            <a:ext cx="1463040" cy="32004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14300" marR="5080" indent="-102235">
              <a:lnSpc>
                <a:spcPct val="125200"/>
              </a:lnSpc>
              <a:spcBef>
                <a:spcPts val="135"/>
              </a:spcBef>
            </a:pPr>
            <a:r>
              <a:rPr dirty="0" sz="800">
                <a:latin typeface="Times New Roman"/>
                <a:cs typeface="Times New Roman"/>
              </a:rPr>
              <a:t>3. </a:t>
            </a:r>
            <a:r>
              <a:rPr dirty="0" sz="700" spc="-20">
                <a:latin typeface="Lucida Sans Unicode"/>
                <a:cs typeface="Lucida Sans Unicode"/>
              </a:rPr>
              <a:t>Или </a:t>
            </a:r>
            <a:r>
              <a:rPr dirty="0" sz="700" spc="-5">
                <a:latin typeface="Lucida Sans Unicode"/>
                <a:cs typeface="Lucida Sans Unicode"/>
              </a:rPr>
              <a:t>нажмите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значок</a:t>
            </a:r>
            <a:r>
              <a:rPr dirty="0" sz="700" spc="-9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Слайд  </a:t>
            </a:r>
            <a:r>
              <a:rPr dirty="0" sz="700" spc="-5">
                <a:latin typeface="Lucida Sans Unicode"/>
                <a:cs typeface="Lucida Sans Unicode"/>
              </a:rPr>
              <a:t>флажком пункт</a:t>
            </a:r>
            <a:r>
              <a:rPr dirty="0" sz="700" spc="-11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Презентация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6491" y="9001884"/>
            <a:ext cx="6487160" cy="1303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15">
                <a:latin typeface="Lucida Sans Unicode"/>
                <a:cs typeface="Lucida Sans Unicode"/>
              </a:rPr>
              <a:t>Новый </a:t>
            </a:r>
            <a:r>
              <a:rPr dirty="0" sz="700" spc="-10">
                <a:latin typeface="Lucida Sans Unicode"/>
                <a:cs typeface="Lucida Sans Unicode"/>
              </a:rPr>
              <a:t>слайд </a:t>
            </a:r>
            <a:r>
              <a:rPr dirty="0" sz="700" spc="-20">
                <a:latin typeface="Lucida Sans Unicode"/>
                <a:cs typeface="Lucida Sans Unicode"/>
              </a:rPr>
              <a:t>будет </a:t>
            </a:r>
            <a:r>
              <a:rPr dirty="0" sz="700" spc="-15">
                <a:latin typeface="Lucida Sans Unicode"/>
                <a:cs typeface="Lucida Sans Unicode"/>
              </a:rPr>
              <a:t>вставлен </a:t>
            </a:r>
            <a:r>
              <a:rPr dirty="0" sz="700" spc="-10">
                <a:latin typeface="Lucida Sans Unicode"/>
                <a:cs typeface="Lucida Sans Unicode"/>
              </a:rPr>
              <a:t>после выделенного </a:t>
            </a:r>
            <a:r>
              <a:rPr dirty="0" sz="700" spc="-15">
                <a:latin typeface="Lucida Sans Unicode"/>
                <a:cs typeface="Lucida Sans Unicode"/>
              </a:rPr>
              <a:t>слайда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1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презентации.</a:t>
            </a:r>
            <a:endParaRPr sz="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35">
                <a:latin typeface="Lucida Sans Unicode"/>
                <a:cs typeface="Lucida Sans Unicode"/>
              </a:rPr>
              <a:t>Дубликат</a:t>
            </a:r>
            <a:r>
              <a:rPr dirty="0" sz="800" spc="80">
                <a:latin typeface="Lucida Sans Unicode"/>
                <a:cs typeface="Lucida Sans Unicode"/>
              </a:rPr>
              <a:t> </a:t>
            </a:r>
            <a:r>
              <a:rPr dirty="0" sz="800" spc="30">
                <a:latin typeface="Lucida Sans Unicode"/>
                <a:cs typeface="Lucida Sans Unicode"/>
              </a:rPr>
              <a:t>слайда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00" spc="-10">
                <a:latin typeface="Lucida Sans Unicode"/>
                <a:cs typeface="Lucida Sans Unicode"/>
              </a:rPr>
              <a:t>Иногда,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вместо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того,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добавлять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новый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можно</a:t>
            </a:r>
            <a:r>
              <a:rPr dirty="0" sz="700" spc="-10">
                <a:latin typeface="Lucida Sans Unicode"/>
                <a:cs typeface="Lucida Sans Unicode"/>
              </a:rPr>
              <a:t> дублировать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уже</a:t>
            </a:r>
            <a:r>
              <a:rPr dirty="0" sz="700" spc="-20">
                <a:latin typeface="Lucida Sans Unicode"/>
                <a:cs typeface="Lucida Sans Unicode"/>
              </a:rPr>
              <a:t> существующий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презентации.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Чтобы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дублировать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слайд: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1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Выделите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который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хотите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дублировать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Панели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слайдов</a:t>
            </a:r>
            <a:r>
              <a:rPr dirty="0" sz="700" spc="-1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Нажмите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правой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кнопкой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мыши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Панели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слайдов</a:t>
            </a:r>
            <a:r>
              <a:rPr dirty="0" sz="700" spc="-55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контекстного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Дублировать</a:t>
            </a:r>
            <a:r>
              <a:rPr dirty="0" sz="700" spc="-40" i="1">
                <a:latin typeface="Lucida Sans Unicode"/>
                <a:cs typeface="Lucida Sans Unicode"/>
              </a:rPr>
              <a:t> </a:t>
            </a:r>
            <a:r>
              <a:rPr dirty="0" sz="700" spc="-15" i="1">
                <a:latin typeface="Lucida Sans Unicode"/>
                <a:cs typeface="Lucida Sans Unicode"/>
              </a:rPr>
              <a:t>слайд</a:t>
            </a:r>
            <a:r>
              <a:rPr dirty="0" sz="700" spc="-1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12700" marR="5080">
              <a:lnSpc>
                <a:spcPts val="1050"/>
              </a:lnSpc>
              <a:spcBef>
                <a:spcPts val="50"/>
              </a:spcBef>
            </a:pPr>
            <a:r>
              <a:rPr dirty="0" sz="700" spc="-20">
                <a:latin typeface="Lucida Sans Unicode"/>
                <a:cs typeface="Lucida Sans Unicode"/>
              </a:rPr>
              <a:t>Или </a:t>
            </a:r>
            <a:r>
              <a:rPr dirty="0" sz="700" spc="-10">
                <a:latin typeface="Lucida Sans Unicode"/>
                <a:cs typeface="Lucida Sans Unicode"/>
              </a:rPr>
              <a:t>переключитесь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режим </a:t>
            </a:r>
            <a:r>
              <a:rPr dirty="0" sz="700" spc="-5" i="1">
                <a:latin typeface="Lucida Sans Unicode"/>
                <a:cs typeface="Lucida Sans Unicode"/>
              </a:rPr>
              <a:t>Сортировщик </a:t>
            </a:r>
            <a:r>
              <a:rPr dirty="0" sz="700" spc="-10" i="1">
                <a:latin typeface="Lucida Sans Unicode"/>
                <a:cs typeface="Lucida Sans Unicode"/>
              </a:rPr>
              <a:t>слайдов</a:t>
            </a:r>
            <a:r>
              <a:rPr dirty="0" sz="700" spc="-10">
                <a:latin typeface="Lucida Sans Unicode"/>
                <a:cs typeface="Lucida Sans Unicode"/>
              </a:rPr>
              <a:t>, </a:t>
            </a:r>
            <a:r>
              <a:rPr dirty="0" sz="700" spc="-5">
                <a:latin typeface="Lucida Sans Unicode"/>
                <a:cs typeface="Lucida Sans Unicode"/>
              </a:rPr>
              <a:t>нажмите правой </a:t>
            </a:r>
            <a:r>
              <a:rPr dirty="0" sz="700" spc="5">
                <a:latin typeface="Lucida Sans Unicode"/>
                <a:cs typeface="Lucida Sans Unicode"/>
              </a:rPr>
              <a:t>кнопкой </a:t>
            </a:r>
            <a:r>
              <a:rPr dirty="0" sz="700" spc="-10">
                <a:latin typeface="Lucida Sans Unicode"/>
                <a:cs typeface="Lucida Sans Unicode"/>
              </a:rPr>
              <a:t>мыши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15">
                <a:latin typeface="Lucida Sans Unicode"/>
                <a:cs typeface="Lucida Sans Unicode"/>
              </a:rPr>
              <a:t>слайде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10">
                <a:latin typeface="Lucida Sans Unicode"/>
                <a:cs typeface="Lucida Sans Unicode"/>
              </a:rPr>
              <a:t>выберите </a:t>
            </a:r>
            <a:r>
              <a:rPr dirty="0" sz="700" spc="-5">
                <a:latin typeface="Lucida Sans Unicode"/>
                <a:cs typeface="Lucida Sans Unicode"/>
              </a:rPr>
              <a:t>пункт </a:t>
            </a:r>
            <a:r>
              <a:rPr dirty="0" sz="700">
                <a:latin typeface="Lucida Sans Unicode"/>
                <a:cs typeface="Lucida Sans Unicode"/>
              </a:rPr>
              <a:t>контекстного </a:t>
            </a:r>
            <a:r>
              <a:rPr dirty="0" sz="700" spc="-5">
                <a:latin typeface="Lucida Sans Unicode"/>
                <a:cs typeface="Lucida Sans Unicode"/>
              </a:rPr>
              <a:t>меню </a:t>
            </a:r>
            <a:r>
              <a:rPr dirty="0" sz="700" spc="-10" i="1">
                <a:latin typeface="Lucida Sans Unicode"/>
                <a:cs typeface="Lucida Sans Unicode"/>
              </a:rPr>
              <a:t>Дублировать  </a:t>
            </a:r>
            <a:r>
              <a:rPr dirty="0" sz="700" spc="-15" i="1">
                <a:latin typeface="Lucida Sans Unicode"/>
                <a:cs typeface="Lucida Sans Unicode"/>
              </a:rPr>
              <a:t>слайд</a:t>
            </a:r>
            <a:r>
              <a:rPr dirty="0" sz="700" spc="-1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91" y="4595981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 h="0">
                <a:moveTo>
                  <a:pt x="0" y="0"/>
                </a:moveTo>
                <a:lnTo>
                  <a:pt x="6743115" y="0"/>
                </a:lnTo>
              </a:path>
            </a:pathLst>
          </a:custGeom>
          <a:ln w="6361">
            <a:solidFill>
              <a:srgbClr val="8698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9191" y="5244847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 h="0">
                <a:moveTo>
                  <a:pt x="0" y="0"/>
                </a:moveTo>
                <a:lnTo>
                  <a:pt x="6743115" y="0"/>
                </a:lnTo>
              </a:path>
            </a:pathLst>
          </a:custGeom>
          <a:ln w="6361">
            <a:solidFill>
              <a:srgbClr val="8698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6491" y="349757"/>
            <a:ext cx="6727190" cy="730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Times New Roman"/>
                <a:cs typeface="Times New Roman"/>
              </a:rPr>
              <a:t>3. </a:t>
            </a:r>
            <a:r>
              <a:rPr dirty="0" sz="700" spc="-5">
                <a:latin typeface="Lucida Sans Unicode"/>
                <a:cs typeface="Lucida Sans Unicode"/>
              </a:rPr>
              <a:t>Дубликат </a:t>
            </a:r>
            <a:r>
              <a:rPr dirty="0" sz="700" spc="-15">
                <a:latin typeface="Lucida Sans Unicode"/>
                <a:cs typeface="Lucida Sans Unicode"/>
              </a:rPr>
              <a:t>слайда </a:t>
            </a:r>
            <a:r>
              <a:rPr dirty="0" sz="700" spc="-20">
                <a:latin typeface="Lucida Sans Unicode"/>
                <a:cs typeface="Lucida Sans Unicode"/>
              </a:rPr>
              <a:t>будет </a:t>
            </a:r>
            <a:r>
              <a:rPr dirty="0" sz="700" spc="-15">
                <a:latin typeface="Lucida Sans Unicode"/>
                <a:cs typeface="Lucida Sans Unicode"/>
              </a:rPr>
              <a:t>вставлен </a:t>
            </a:r>
            <a:r>
              <a:rPr dirty="0" sz="700" spc="-10">
                <a:latin typeface="Lucida Sans Unicode"/>
                <a:cs typeface="Lucida Sans Unicode"/>
              </a:rPr>
              <a:t>после выделенного </a:t>
            </a:r>
            <a:r>
              <a:rPr dirty="0" sz="700" spc="-15">
                <a:latin typeface="Lucida Sans Unicode"/>
                <a:cs typeface="Lucida Sans Unicode"/>
              </a:rPr>
              <a:t>слайда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1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dirty="0" sz="800" spc="65">
                <a:latin typeface="Lucida Sans Unicode"/>
                <a:cs typeface="Lucida Sans Unicode"/>
              </a:rPr>
              <a:t>Выбор </a:t>
            </a:r>
            <a:r>
              <a:rPr dirty="0" sz="800" spc="55">
                <a:latin typeface="Lucida Sans Unicode"/>
                <a:cs typeface="Lucida Sans Unicode"/>
              </a:rPr>
              <a:t>макета</a:t>
            </a:r>
            <a:r>
              <a:rPr dirty="0" sz="800" spc="105">
                <a:latin typeface="Lucida Sans Unicode"/>
                <a:cs typeface="Lucida Sans Unicode"/>
              </a:rPr>
              <a:t> </a:t>
            </a:r>
            <a:r>
              <a:rPr dirty="0" sz="800" spc="60">
                <a:latin typeface="Lucida Sans Unicode"/>
                <a:cs typeface="Lucida Sans Unicode"/>
              </a:rPr>
              <a:t>слайда</a:t>
            </a:r>
            <a:endParaRPr sz="800">
              <a:latin typeface="Lucida Sans Unicode"/>
              <a:cs typeface="Lucida Sans Unicode"/>
            </a:endParaRPr>
          </a:p>
          <a:p>
            <a:pPr marL="12700" marR="5080">
              <a:lnSpc>
                <a:spcPct val="125200"/>
              </a:lnSpc>
              <a:spcBef>
                <a:spcPts val="580"/>
              </a:spcBef>
            </a:pP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Боковой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панели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раздел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Свойства</a:t>
            </a:r>
            <a:r>
              <a:rPr dirty="0" sz="700" spc="-10">
                <a:latin typeface="Lucida Sans Unicode"/>
                <a:cs typeface="Lucida Sans Unicode"/>
              </a:rPr>
              <a:t>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отобразить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доступные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макеты.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Макеты,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включенные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состав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LibreOffice,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варьируются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от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пустого </a:t>
            </a:r>
            <a:r>
              <a:rPr dirty="0" sz="700" spc="-15">
                <a:latin typeface="Lucida Sans Unicode"/>
                <a:cs typeface="Lucida Sans Unicode"/>
              </a:rPr>
              <a:t>до  </a:t>
            </a:r>
            <a:r>
              <a:rPr dirty="0" sz="700">
                <a:latin typeface="Lucida Sans Unicode"/>
                <a:cs typeface="Lucida Sans Unicode"/>
              </a:rPr>
              <a:t>макета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с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шестью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блоками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заголовком.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73061" y="1138076"/>
            <a:ext cx="2035776" cy="2086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06491" y="3301461"/>
            <a:ext cx="6714490" cy="32753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715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latin typeface="Lucida Sans Unicode"/>
                <a:cs typeface="Lucida Sans Unicode"/>
              </a:rPr>
              <a:t>Доступные </a:t>
            </a:r>
            <a:r>
              <a:rPr dirty="0" sz="700">
                <a:latin typeface="Lucida Sans Unicode"/>
                <a:cs typeface="Lucida Sans Unicode"/>
              </a:rPr>
              <a:t>макеты</a:t>
            </a:r>
            <a:r>
              <a:rPr dirty="0" sz="700" spc="-7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700" spc="-10">
                <a:latin typeface="Lucida Sans Unicode"/>
                <a:cs typeface="Lucida Sans Unicode"/>
              </a:rPr>
              <a:t>Первый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как</a:t>
            </a:r>
            <a:r>
              <a:rPr dirty="0" sz="700" spc="-5">
                <a:latin typeface="Lucida Sans Unicode"/>
                <a:cs typeface="Lucida Sans Unicode"/>
              </a:rPr>
              <a:t> правило,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титульный</a:t>
            </a:r>
            <a:r>
              <a:rPr dirty="0" sz="700" spc="-15">
                <a:latin typeface="Lucida Sans Unicode"/>
                <a:cs typeface="Lucida Sans Unicode"/>
              </a:rPr>
              <a:t> слайд.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Для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него можно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использовать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любой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пустой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макет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один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из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титульных </a:t>
            </a:r>
            <a:r>
              <a:rPr dirty="0" sz="700" spc="-5">
                <a:latin typeface="Lucida Sans Unicode"/>
                <a:cs typeface="Lucida Sans Unicode"/>
              </a:rPr>
              <a:t>макетов.</a:t>
            </a:r>
            <a:endParaRPr sz="700">
              <a:latin typeface="Lucida Sans Unicode"/>
              <a:cs typeface="Lucida Sans Unicode"/>
            </a:endParaRPr>
          </a:p>
          <a:p>
            <a:pPr marL="12700" marR="5080">
              <a:lnSpc>
                <a:spcPct val="125200"/>
              </a:lnSpc>
              <a:spcBef>
                <a:spcPts val="650"/>
              </a:spcBef>
            </a:pPr>
            <a:r>
              <a:rPr dirty="0" sz="700" spc="-5">
                <a:latin typeface="Lucida Sans Unicode"/>
                <a:cs typeface="Lucida Sans Unicode"/>
              </a:rPr>
              <a:t>Чтобы создать </a:t>
            </a:r>
            <a:r>
              <a:rPr dirty="0" sz="700">
                <a:latin typeface="Lucida Sans Unicode"/>
                <a:cs typeface="Lucida Sans Unicode"/>
              </a:rPr>
              <a:t>заголовок, в </a:t>
            </a:r>
            <a:r>
              <a:rPr dirty="0" sz="700" spc="-15">
                <a:latin typeface="Lucida Sans Unicode"/>
                <a:cs typeface="Lucida Sans Unicode"/>
              </a:rPr>
              <a:t>случае </a:t>
            </a:r>
            <a:r>
              <a:rPr dirty="0" sz="700" spc="-10">
                <a:latin typeface="Lucida Sans Unicode"/>
                <a:cs typeface="Lucida Sans Unicode"/>
              </a:rPr>
              <a:t>если </a:t>
            </a:r>
            <a:r>
              <a:rPr dirty="0" sz="700" spc="-15">
                <a:latin typeface="Lucida Sans Unicode"/>
                <a:cs typeface="Lucida Sans Unicode"/>
              </a:rPr>
              <a:t>был </a:t>
            </a:r>
            <a:r>
              <a:rPr dirty="0" sz="700" spc="-10">
                <a:latin typeface="Lucida Sans Unicode"/>
                <a:cs typeface="Lucida Sans Unicode"/>
              </a:rPr>
              <a:t>выбран </a:t>
            </a:r>
            <a:r>
              <a:rPr dirty="0" sz="700" spc="-5">
                <a:latin typeface="Lucida Sans Unicode"/>
                <a:cs typeface="Lucida Sans Unicode"/>
              </a:rPr>
              <a:t>один </a:t>
            </a:r>
            <a:r>
              <a:rPr dirty="0" sz="700">
                <a:latin typeface="Lucida Sans Unicode"/>
                <a:cs typeface="Lucida Sans Unicode"/>
              </a:rPr>
              <a:t>из </a:t>
            </a:r>
            <a:r>
              <a:rPr dirty="0" sz="700" spc="-10">
                <a:latin typeface="Lucida Sans Unicode"/>
                <a:cs typeface="Lucida Sans Unicode"/>
              </a:rPr>
              <a:t>титульных </a:t>
            </a:r>
            <a:r>
              <a:rPr dirty="0" sz="700" spc="-5">
                <a:latin typeface="Lucida Sans Unicode"/>
                <a:cs typeface="Lucida Sans Unicode"/>
              </a:rPr>
              <a:t>макетов, нажмите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15">
                <a:latin typeface="Lucida Sans Unicode"/>
                <a:cs typeface="Lucida Sans Unicode"/>
              </a:rPr>
              <a:t>слайде </a:t>
            </a:r>
            <a:r>
              <a:rPr dirty="0" sz="700" spc="-5">
                <a:latin typeface="Lucida Sans Unicode"/>
                <a:cs typeface="Lucida Sans Unicode"/>
              </a:rPr>
              <a:t>текст </a:t>
            </a:r>
            <a:r>
              <a:rPr dirty="0" sz="700" spc="-10">
                <a:latin typeface="Lucida Sans Unicode"/>
                <a:cs typeface="Lucida Sans Unicode"/>
              </a:rPr>
              <a:t>«Нажмите, чтобы добавить </a:t>
            </a:r>
            <a:r>
              <a:rPr dirty="0" sz="700">
                <a:latin typeface="Lucida Sans Unicode"/>
                <a:cs typeface="Lucida Sans Unicode"/>
              </a:rPr>
              <a:t>заголовок» и  </a:t>
            </a:r>
            <a:r>
              <a:rPr dirty="0" sz="700" spc="-15">
                <a:latin typeface="Lucida Sans Unicode"/>
                <a:cs typeface="Lucida Sans Unicode"/>
              </a:rPr>
              <a:t>введите </a:t>
            </a:r>
            <a:r>
              <a:rPr dirty="0" sz="700" spc="-5">
                <a:latin typeface="Lucida Sans Unicode"/>
                <a:cs typeface="Lucida Sans Unicode"/>
              </a:rPr>
              <a:t>текст </a:t>
            </a:r>
            <a:r>
              <a:rPr dirty="0" sz="700">
                <a:latin typeface="Lucida Sans Unicode"/>
                <a:cs typeface="Lucida Sans Unicode"/>
              </a:rPr>
              <a:t>заголовка. </a:t>
            </a:r>
            <a:r>
              <a:rPr dirty="0" sz="700" spc="-5">
                <a:latin typeface="Lucida Sans Unicode"/>
                <a:cs typeface="Lucida Sans Unicode"/>
              </a:rPr>
              <a:t>Для </a:t>
            </a:r>
            <a:r>
              <a:rPr dirty="0" sz="700" spc="-10">
                <a:latin typeface="Lucida Sans Unicode"/>
                <a:cs typeface="Lucida Sans Unicode"/>
              </a:rPr>
              <a:t>добавления субтитров или </a:t>
            </a:r>
            <a:r>
              <a:rPr dirty="0" sz="700" spc="-5">
                <a:latin typeface="Lucida Sans Unicode"/>
                <a:cs typeface="Lucida Sans Unicode"/>
              </a:rPr>
              <a:t>текста,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зависимости </a:t>
            </a:r>
            <a:r>
              <a:rPr dirty="0" sz="700" spc="5">
                <a:latin typeface="Lucida Sans Unicode"/>
                <a:cs typeface="Lucida Sans Unicode"/>
              </a:rPr>
              <a:t>от </a:t>
            </a:r>
            <a:r>
              <a:rPr dirty="0" sz="700" spc="-5">
                <a:latin typeface="Lucida Sans Unicode"/>
                <a:cs typeface="Lucida Sans Unicode"/>
              </a:rPr>
              <a:t>выбранного </a:t>
            </a:r>
            <a:r>
              <a:rPr dirty="0" sz="700">
                <a:latin typeface="Lucida Sans Unicode"/>
                <a:cs typeface="Lucida Sans Unicode"/>
              </a:rPr>
              <a:t>макета </a:t>
            </a:r>
            <a:r>
              <a:rPr dirty="0" sz="700" spc="-10">
                <a:latin typeface="Lucida Sans Unicode"/>
                <a:cs typeface="Lucida Sans Unicode"/>
              </a:rPr>
              <a:t>слайда, </a:t>
            </a:r>
            <a:r>
              <a:rPr dirty="0" sz="700" spc="-5">
                <a:latin typeface="Lucida Sans Unicode"/>
                <a:cs typeface="Lucida Sans Unicode"/>
              </a:rPr>
              <a:t>нажмите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текст </a:t>
            </a:r>
            <a:r>
              <a:rPr dirty="0" sz="700" spc="-10">
                <a:latin typeface="Lucida Sans Unicode"/>
                <a:cs typeface="Lucida Sans Unicode"/>
              </a:rPr>
              <a:t>«Нажмите, чтобы  добавить </a:t>
            </a:r>
            <a:r>
              <a:rPr dirty="0" sz="700" spc="-5">
                <a:latin typeface="Lucida Sans Unicode"/>
                <a:cs typeface="Lucida Sans Unicode"/>
              </a:rPr>
              <a:t>текст»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15">
                <a:latin typeface="Lucida Sans Unicode"/>
                <a:cs typeface="Lucida Sans Unicode"/>
              </a:rPr>
              <a:t>введите </a:t>
            </a:r>
            <a:r>
              <a:rPr dirty="0" sz="700" spc="-10">
                <a:latin typeface="Lucida Sans Unicode"/>
                <a:cs typeface="Lucida Sans Unicode"/>
              </a:rPr>
              <a:t>свои субтитры или </a:t>
            </a:r>
            <a:r>
              <a:rPr dirty="0" sz="700" spc="-5">
                <a:latin typeface="Lucida Sans Unicode"/>
                <a:cs typeface="Lucida Sans Unicode"/>
              </a:rPr>
              <a:t>текст. Для </a:t>
            </a:r>
            <a:r>
              <a:rPr dirty="0" sz="700">
                <a:latin typeface="Lucida Sans Unicode"/>
                <a:cs typeface="Lucida Sans Unicode"/>
              </a:rPr>
              <a:t>настройки </a:t>
            </a:r>
            <a:r>
              <a:rPr dirty="0" sz="700" spc="-5">
                <a:latin typeface="Lucida Sans Unicode"/>
                <a:cs typeface="Lucida Sans Unicode"/>
              </a:rPr>
              <a:t>форматирования </a:t>
            </a:r>
            <a:r>
              <a:rPr dirty="0" sz="700">
                <a:latin typeface="Lucida Sans Unicode"/>
                <a:cs typeface="Lucida Sans Unicode"/>
              </a:rPr>
              <a:t>заголовка, </a:t>
            </a:r>
            <a:r>
              <a:rPr dirty="0" sz="700" spc="-5">
                <a:latin typeface="Lucida Sans Unicode"/>
                <a:cs typeface="Lucida Sans Unicode"/>
              </a:rPr>
              <a:t>подзаголовка, </a:t>
            </a:r>
            <a:r>
              <a:rPr dirty="0" sz="700" spc="-15">
                <a:latin typeface="Lucida Sans Unicode"/>
                <a:cs typeface="Lucida Sans Unicode"/>
              </a:rPr>
              <a:t>либо </a:t>
            </a:r>
            <a:r>
              <a:rPr dirty="0" sz="700" spc="-5">
                <a:latin typeface="Lucida Sans Unicode"/>
                <a:cs typeface="Lucida Sans Unicode"/>
              </a:rPr>
              <a:t>его содержимого, </a:t>
            </a:r>
            <a:r>
              <a:rPr dirty="0" sz="700" spc="-10">
                <a:latin typeface="Lucida Sans Unicode"/>
                <a:cs typeface="Lucida Sans Unicode"/>
              </a:rPr>
              <a:t>нужно </a:t>
            </a:r>
            <a:r>
              <a:rPr dirty="0" sz="700" spc="-5">
                <a:latin typeface="Lucida Sans Unicode"/>
                <a:cs typeface="Lucida Sans Unicode"/>
              </a:rPr>
              <a:t>изменить  </a:t>
            </a:r>
            <a:r>
              <a:rPr dirty="0" sz="700" spc="-10">
                <a:latin typeface="Lucida Sans Unicode"/>
                <a:cs typeface="Lucida Sans Unicode"/>
              </a:rPr>
              <a:t>стиль </a:t>
            </a:r>
            <a:r>
              <a:rPr dirty="0" sz="700" spc="-5">
                <a:latin typeface="Lucida Sans Unicode"/>
                <a:cs typeface="Lucida Sans Unicode"/>
              </a:rPr>
              <a:t>презентации. Смотрите </a:t>
            </a:r>
            <a:r>
              <a:rPr dirty="0" sz="700" spc="-10" i="1">
                <a:latin typeface="Lucida Sans Unicode"/>
                <a:cs typeface="Lucida Sans Unicode"/>
              </a:rPr>
              <a:t>Руководство </a:t>
            </a:r>
            <a:r>
              <a:rPr dirty="0" sz="700" i="1">
                <a:latin typeface="Lucida Sans Unicode"/>
                <a:cs typeface="Lucida Sans Unicode"/>
              </a:rPr>
              <a:t>по </a:t>
            </a:r>
            <a:r>
              <a:rPr dirty="0" sz="700" spc="-10" i="1">
                <a:latin typeface="Lucida Sans Unicode"/>
                <a:cs typeface="Lucida Sans Unicode"/>
              </a:rPr>
              <a:t>Impress, </a:t>
            </a:r>
            <a:r>
              <a:rPr dirty="0" sz="700" spc="-15" i="1">
                <a:latin typeface="Lucida Sans Unicode"/>
                <a:cs typeface="Lucida Sans Unicode"/>
              </a:rPr>
              <a:t>Глава </a:t>
            </a:r>
            <a:r>
              <a:rPr dirty="0" sz="700" i="1">
                <a:latin typeface="Lucida Sans Unicode"/>
                <a:cs typeface="Lucida Sans Unicode"/>
              </a:rPr>
              <a:t>2 – </a:t>
            </a:r>
            <a:r>
              <a:rPr dirty="0" sz="700" spc="-10" i="1">
                <a:latin typeface="Lucida Sans Unicode"/>
                <a:cs typeface="Lucida Sans Unicode"/>
              </a:rPr>
              <a:t>Использование </a:t>
            </a:r>
            <a:r>
              <a:rPr dirty="0" sz="700" spc="-5" i="1">
                <a:latin typeface="Lucida Sans Unicode"/>
                <a:cs typeface="Lucida Sans Unicode"/>
              </a:rPr>
              <a:t>образцов </a:t>
            </a:r>
            <a:r>
              <a:rPr dirty="0" sz="700" spc="-10" i="1">
                <a:latin typeface="Lucida Sans Unicode"/>
                <a:cs typeface="Lucida Sans Unicode"/>
              </a:rPr>
              <a:t>слайдов, стилей </a:t>
            </a:r>
            <a:r>
              <a:rPr dirty="0" sz="700" i="1">
                <a:latin typeface="Lucida Sans Unicode"/>
                <a:cs typeface="Lucida Sans Unicode"/>
              </a:rPr>
              <a:t>и </a:t>
            </a:r>
            <a:r>
              <a:rPr dirty="0" sz="700" spc="-5" i="1">
                <a:latin typeface="Lucida Sans Unicode"/>
                <a:cs typeface="Lucida Sans Unicode"/>
              </a:rPr>
              <a:t>шаблонов </a:t>
            </a:r>
            <a:r>
              <a:rPr dirty="0" sz="700" spc="-20">
                <a:latin typeface="Lucida Sans Unicode"/>
                <a:cs typeface="Lucida Sans Unicode"/>
              </a:rPr>
              <a:t>для </a:t>
            </a:r>
            <a:r>
              <a:rPr dirty="0" sz="700" spc="-10">
                <a:latin typeface="Lucida Sans Unicode"/>
                <a:cs typeface="Lucida Sans Unicode"/>
              </a:rPr>
              <a:t>получения </a:t>
            </a:r>
            <a:r>
              <a:rPr dirty="0" sz="700" spc="-5">
                <a:latin typeface="Lucida Sans Unicode"/>
                <a:cs typeface="Lucida Sans Unicode"/>
              </a:rPr>
              <a:t>дополнительной  информации.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600" spc="60">
                <a:solidFill>
                  <a:srgbClr val="ABABAB"/>
                </a:solidFill>
                <a:latin typeface="Lucida Sans Unicode"/>
                <a:cs typeface="Lucida Sans Unicode"/>
              </a:rPr>
              <a:t>Примечание</a:t>
            </a:r>
            <a:endParaRPr sz="600">
              <a:latin typeface="Lucida Sans Unicode"/>
              <a:cs typeface="Lucida Sans Unicode"/>
            </a:endParaRPr>
          </a:p>
          <a:p>
            <a:pPr marL="114300" marR="430530">
              <a:lnSpc>
                <a:spcPct val="146100"/>
              </a:lnSpc>
              <a:spcBef>
                <a:spcPts val="555"/>
              </a:spcBef>
            </a:pPr>
            <a:r>
              <a:rPr dirty="0" sz="600" spc="15">
                <a:latin typeface="Lucida Sans Unicode"/>
                <a:cs typeface="Lucida Sans Unicode"/>
              </a:rPr>
              <a:t>Текстовые </a:t>
            </a:r>
            <a:r>
              <a:rPr dirty="0" sz="600" spc="20">
                <a:latin typeface="Lucida Sans Unicode"/>
                <a:cs typeface="Lucida Sans Unicode"/>
              </a:rPr>
              <a:t>и </a:t>
            </a:r>
            <a:r>
              <a:rPr dirty="0" sz="600" spc="15">
                <a:latin typeface="Lucida Sans Unicode"/>
                <a:cs typeface="Lucida Sans Unicode"/>
              </a:rPr>
              <a:t>графические элементы </a:t>
            </a:r>
            <a:r>
              <a:rPr dirty="0" sz="600" spc="10">
                <a:latin typeface="Lucida Sans Unicode"/>
                <a:cs typeface="Lucida Sans Unicode"/>
              </a:rPr>
              <a:t>могут быть изменены </a:t>
            </a:r>
            <a:r>
              <a:rPr dirty="0" sz="600" spc="15">
                <a:latin typeface="Lucida Sans Unicode"/>
                <a:cs typeface="Lucida Sans Unicode"/>
              </a:rPr>
              <a:t>в </a:t>
            </a:r>
            <a:r>
              <a:rPr dirty="0" sz="600" spc="30">
                <a:latin typeface="Lucida Sans Unicode"/>
                <a:cs typeface="Lucida Sans Unicode"/>
              </a:rPr>
              <a:t>любой </a:t>
            </a:r>
            <a:r>
              <a:rPr dirty="0" sz="600" spc="10">
                <a:latin typeface="Lucida Sans Unicode"/>
                <a:cs typeface="Lucida Sans Unicode"/>
              </a:rPr>
              <a:t>момент </a:t>
            </a:r>
            <a:r>
              <a:rPr dirty="0" sz="600" spc="20">
                <a:latin typeface="Lucida Sans Unicode"/>
                <a:cs typeface="Lucida Sans Unicode"/>
              </a:rPr>
              <a:t>во </a:t>
            </a:r>
            <a:r>
              <a:rPr dirty="0" sz="600" spc="10">
                <a:latin typeface="Lucida Sans Unicode"/>
                <a:cs typeface="Lucida Sans Unicode"/>
              </a:rPr>
              <a:t>время </a:t>
            </a:r>
            <a:r>
              <a:rPr dirty="0" sz="600" spc="15">
                <a:latin typeface="Lucida Sans Unicode"/>
                <a:cs typeface="Lucida Sans Unicode"/>
              </a:rPr>
              <a:t>подготовки </a:t>
            </a:r>
            <a:r>
              <a:rPr dirty="0" sz="600" spc="10">
                <a:latin typeface="Lucida Sans Unicode"/>
                <a:cs typeface="Lucida Sans Unicode"/>
              </a:rPr>
              <a:t>презентации, </a:t>
            </a:r>
            <a:r>
              <a:rPr dirty="0" sz="600" spc="15">
                <a:latin typeface="Lucida Sans Unicode"/>
                <a:cs typeface="Lucida Sans Unicode"/>
              </a:rPr>
              <a:t>но </a:t>
            </a:r>
            <a:r>
              <a:rPr dirty="0" sz="600" spc="10">
                <a:latin typeface="Lucida Sans Unicode"/>
                <a:cs typeface="Lucida Sans Unicode"/>
              </a:rPr>
              <a:t>изменения </a:t>
            </a:r>
            <a:r>
              <a:rPr dirty="0" sz="600" spc="5">
                <a:latin typeface="Lucida Sans Unicode"/>
                <a:cs typeface="Lucida Sans Unicode"/>
              </a:rPr>
              <a:t>макета </a:t>
            </a:r>
            <a:r>
              <a:rPr dirty="0" sz="600" spc="20">
                <a:latin typeface="Lucida Sans Unicode"/>
                <a:cs typeface="Lucida Sans Unicode"/>
              </a:rPr>
              <a:t>слайда, </a:t>
            </a:r>
            <a:r>
              <a:rPr dirty="0" sz="600" spc="10">
                <a:latin typeface="Lucida Sans Unicode"/>
                <a:cs typeface="Lucida Sans Unicode"/>
              </a:rPr>
              <a:t>который </a:t>
            </a:r>
            <a:r>
              <a:rPr dirty="0" sz="600" spc="15">
                <a:latin typeface="Lucida Sans Unicode"/>
                <a:cs typeface="Lucida Sans Unicode"/>
              </a:rPr>
              <a:t>уже  содержит в </a:t>
            </a:r>
            <a:r>
              <a:rPr dirty="0" sz="600" spc="20">
                <a:latin typeface="Lucida Sans Unicode"/>
                <a:cs typeface="Lucida Sans Unicode"/>
              </a:rPr>
              <a:t>себе </a:t>
            </a:r>
            <a:r>
              <a:rPr dirty="0" sz="600" spc="10">
                <a:latin typeface="Lucida Sans Unicode"/>
                <a:cs typeface="Lucida Sans Unicode"/>
              </a:rPr>
              <a:t>некоторое </a:t>
            </a:r>
            <a:r>
              <a:rPr dirty="0" sz="600" spc="15">
                <a:latin typeface="Lucida Sans Unicode"/>
                <a:cs typeface="Lucida Sans Unicode"/>
              </a:rPr>
              <a:t>наполнение, </a:t>
            </a:r>
            <a:r>
              <a:rPr dirty="0" sz="600" spc="10">
                <a:latin typeface="Lucida Sans Unicode"/>
                <a:cs typeface="Lucida Sans Unicode"/>
              </a:rPr>
              <a:t>может </a:t>
            </a:r>
            <a:r>
              <a:rPr dirty="0" sz="600" spc="20">
                <a:latin typeface="Lucida Sans Unicode"/>
                <a:cs typeface="Lucida Sans Unicode"/>
              </a:rPr>
              <a:t>повлиять </a:t>
            </a:r>
            <a:r>
              <a:rPr dirty="0" sz="600" spc="15">
                <a:latin typeface="Lucida Sans Unicode"/>
                <a:cs typeface="Lucida Sans Unicode"/>
              </a:rPr>
              <a:t>на </a:t>
            </a:r>
            <a:r>
              <a:rPr dirty="0" sz="600" spc="20">
                <a:latin typeface="Lucida Sans Unicode"/>
                <a:cs typeface="Lucida Sans Unicode"/>
              </a:rPr>
              <a:t>формат </a:t>
            </a:r>
            <a:r>
              <a:rPr dirty="0" sz="600" spc="15">
                <a:latin typeface="Lucida Sans Unicode"/>
                <a:cs typeface="Lucida Sans Unicode"/>
              </a:rPr>
              <a:t>содержимого. </a:t>
            </a:r>
            <a:r>
              <a:rPr dirty="0" sz="600" spc="20">
                <a:latin typeface="Lucida Sans Unicode"/>
                <a:cs typeface="Lucida Sans Unicode"/>
              </a:rPr>
              <a:t>Поэтому </a:t>
            </a:r>
            <a:r>
              <a:rPr dirty="0" sz="600" spc="15">
                <a:latin typeface="Lucida Sans Unicode"/>
                <a:cs typeface="Lucida Sans Unicode"/>
              </a:rPr>
              <a:t>рекомендуется </a:t>
            </a:r>
            <a:r>
              <a:rPr dirty="0" sz="600" spc="10">
                <a:latin typeface="Lucida Sans Unicode"/>
                <a:cs typeface="Lucida Sans Unicode"/>
              </a:rPr>
              <a:t>обратить </a:t>
            </a:r>
            <a:r>
              <a:rPr dirty="0" sz="600" spc="25">
                <a:latin typeface="Lucida Sans Unicode"/>
                <a:cs typeface="Lucida Sans Unicode"/>
              </a:rPr>
              <a:t>особое </a:t>
            </a:r>
            <a:r>
              <a:rPr dirty="0" sz="600" spc="15">
                <a:latin typeface="Lucida Sans Unicode"/>
                <a:cs typeface="Lucida Sans Unicode"/>
              </a:rPr>
              <a:t>внимание на </a:t>
            </a:r>
            <a:r>
              <a:rPr dirty="0" sz="600" spc="10">
                <a:latin typeface="Lucida Sans Unicode"/>
                <a:cs typeface="Lucida Sans Unicode"/>
              </a:rPr>
              <a:t>макет </a:t>
            </a:r>
            <a:r>
              <a:rPr dirty="0" sz="600" spc="30">
                <a:latin typeface="Lucida Sans Unicode"/>
                <a:cs typeface="Lucida Sans Unicode"/>
              </a:rPr>
              <a:t>для  </a:t>
            </a:r>
            <a:r>
              <a:rPr dirty="0" sz="600" spc="15">
                <a:latin typeface="Lucida Sans Unicode"/>
                <a:cs typeface="Lucida Sans Unicode"/>
              </a:rPr>
              <a:t>предотвращения </a:t>
            </a:r>
            <a:r>
              <a:rPr dirty="0" sz="600" spc="30">
                <a:latin typeface="Lucida Sans Unicode"/>
                <a:cs typeface="Lucida Sans Unicode"/>
              </a:rPr>
              <a:t>любой </a:t>
            </a:r>
            <a:r>
              <a:rPr dirty="0" sz="600" spc="10">
                <a:latin typeface="Lucida Sans Unicode"/>
                <a:cs typeface="Lucida Sans Unicode"/>
              </a:rPr>
              <a:t>потери</a:t>
            </a:r>
            <a:r>
              <a:rPr dirty="0" sz="600" spc="-30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содержимого.</a:t>
            </a:r>
            <a:endParaRPr sz="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600" spc="60">
                <a:solidFill>
                  <a:srgbClr val="ABABAB"/>
                </a:solidFill>
                <a:latin typeface="Lucida Sans Unicode"/>
                <a:cs typeface="Lucida Sans Unicode"/>
              </a:rPr>
              <a:t>Совет</a:t>
            </a:r>
            <a:endParaRPr sz="600">
              <a:latin typeface="Lucida Sans Unicode"/>
              <a:cs typeface="Lucida Sans Unicode"/>
            </a:endParaRPr>
          </a:p>
          <a:p>
            <a:pPr marL="114300" marR="655955">
              <a:lnSpc>
                <a:spcPct val="146100"/>
              </a:lnSpc>
              <a:spcBef>
                <a:spcPts val="500"/>
              </a:spcBef>
            </a:pPr>
            <a:r>
              <a:rPr dirty="0" sz="600" spc="30">
                <a:latin typeface="Lucida Sans Unicode"/>
                <a:cs typeface="Lucida Sans Unicode"/>
              </a:rPr>
              <a:t>Для </a:t>
            </a:r>
            <a:r>
              <a:rPr dirty="0" sz="600" spc="10">
                <a:latin typeface="Lucida Sans Unicode"/>
                <a:cs typeface="Lucida Sans Unicode"/>
              </a:rPr>
              <a:t>просмотра названия макетов </a:t>
            </a:r>
            <a:r>
              <a:rPr dirty="0" sz="600" spc="20">
                <a:latin typeface="Lucida Sans Unicode"/>
                <a:cs typeface="Lucida Sans Unicode"/>
              </a:rPr>
              <a:t>используйте </a:t>
            </a:r>
            <a:r>
              <a:rPr dirty="0" sz="600" spc="25">
                <a:latin typeface="Lucida Sans Unicode"/>
                <a:cs typeface="Lucida Sans Unicode"/>
              </a:rPr>
              <a:t>функцию </a:t>
            </a:r>
            <a:r>
              <a:rPr dirty="0" sz="600" spc="20" i="1">
                <a:latin typeface="Lucida Sans Unicode"/>
                <a:cs typeface="Lucida Sans Unicode"/>
              </a:rPr>
              <a:t>Подсказка</a:t>
            </a:r>
            <a:r>
              <a:rPr dirty="0" sz="600" spc="20">
                <a:latin typeface="Lucida Sans Unicode"/>
                <a:cs typeface="Lucida Sans Unicode"/>
              </a:rPr>
              <a:t>: </a:t>
            </a:r>
            <a:r>
              <a:rPr dirty="0" sz="600" spc="10">
                <a:latin typeface="Lucida Sans Unicode"/>
                <a:cs typeface="Lucida Sans Unicode"/>
              </a:rPr>
              <a:t>поместите </a:t>
            </a:r>
            <a:r>
              <a:rPr dirty="0" sz="600" spc="20">
                <a:latin typeface="Lucida Sans Unicode"/>
                <a:cs typeface="Lucida Sans Unicode"/>
              </a:rPr>
              <a:t>курсор </a:t>
            </a:r>
            <a:r>
              <a:rPr dirty="0" sz="600" spc="15">
                <a:latin typeface="Lucida Sans Unicode"/>
                <a:cs typeface="Lucida Sans Unicode"/>
              </a:rPr>
              <a:t>на </a:t>
            </a:r>
            <a:r>
              <a:rPr dirty="0" sz="600" spc="10">
                <a:latin typeface="Lucida Sans Unicode"/>
                <a:cs typeface="Lucida Sans Unicode"/>
              </a:rPr>
              <a:t>макет </a:t>
            </a:r>
            <a:r>
              <a:rPr dirty="0" sz="600" spc="15">
                <a:latin typeface="Lucida Sans Unicode"/>
                <a:cs typeface="Lucida Sans Unicode"/>
              </a:rPr>
              <a:t>в </a:t>
            </a:r>
            <a:r>
              <a:rPr dirty="0" sz="600" spc="25" i="1">
                <a:latin typeface="Lucida Sans Unicode"/>
                <a:cs typeface="Lucida Sans Unicode"/>
              </a:rPr>
              <a:t>Боковой </a:t>
            </a:r>
            <a:r>
              <a:rPr dirty="0" sz="600" spc="15" i="1">
                <a:latin typeface="Lucida Sans Unicode"/>
                <a:cs typeface="Lucida Sans Unicode"/>
              </a:rPr>
              <a:t>панели </a:t>
            </a:r>
            <a:r>
              <a:rPr dirty="0" sz="600" spc="15">
                <a:latin typeface="Lucida Sans Unicode"/>
                <a:cs typeface="Lucida Sans Unicode"/>
              </a:rPr>
              <a:t>(или на </a:t>
            </a:r>
            <a:r>
              <a:rPr dirty="0" sz="600" spc="30">
                <a:latin typeface="Lucida Sans Unicode"/>
                <a:cs typeface="Lucida Sans Unicode"/>
              </a:rPr>
              <a:t>любой </a:t>
            </a:r>
            <a:r>
              <a:rPr dirty="0" sz="600" spc="15">
                <a:latin typeface="Lucida Sans Unicode"/>
                <a:cs typeface="Lucida Sans Unicode"/>
              </a:rPr>
              <a:t>значок на панели  </a:t>
            </a:r>
            <a:r>
              <a:rPr dirty="0" sz="600" spc="10">
                <a:latin typeface="Lucida Sans Unicode"/>
                <a:cs typeface="Lucida Sans Unicode"/>
              </a:rPr>
              <a:t>инструментов) </a:t>
            </a:r>
            <a:r>
              <a:rPr dirty="0" sz="600" spc="20">
                <a:latin typeface="Lucida Sans Unicode"/>
                <a:cs typeface="Lucida Sans Unicode"/>
              </a:rPr>
              <a:t>и </a:t>
            </a:r>
            <a:r>
              <a:rPr dirty="0" sz="600" spc="5">
                <a:latin typeface="Lucida Sans Unicode"/>
                <a:cs typeface="Lucida Sans Unicode"/>
              </a:rPr>
              <a:t>его </a:t>
            </a:r>
            <a:r>
              <a:rPr dirty="0" sz="600" spc="10">
                <a:latin typeface="Lucida Sans Unicode"/>
                <a:cs typeface="Lucida Sans Unicode"/>
              </a:rPr>
              <a:t>имя отобразится </a:t>
            </a:r>
            <a:r>
              <a:rPr dirty="0" sz="600" spc="15">
                <a:latin typeface="Lucida Sans Unicode"/>
                <a:cs typeface="Lucida Sans Unicode"/>
              </a:rPr>
              <a:t>в </a:t>
            </a:r>
            <a:r>
              <a:rPr dirty="0" sz="600" spc="25">
                <a:latin typeface="Lucida Sans Unicode"/>
                <a:cs typeface="Lucida Sans Unicode"/>
              </a:rPr>
              <a:t>небольшом</a:t>
            </a:r>
            <a:r>
              <a:rPr dirty="0" sz="600" spc="-35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прямоугольнике.</a:t>
            </a:r>
            <a:endParaRPr sz="600">
              <a:latin typeface="Lucida Sans Unicode"/>
              <a:cs typeface="Lucida Sans Unicode"/>
            </a:endParaRPr>
          </a:p>
          <a:p>
            <a:pPr marL="114300">
              <a:lnSpc>
                <a:spcPct val="100000"/>
              </a:lnSpc>
              <a:spcBef>
                <a:spcPts val="735"/>
              </a:spcBef>
            </a:pPr>
            <a:r>
              <a:rPr dirty="0" sz="600" spc="25">
                <a:latin typeface="Lucida Sans Unicode"/>
                <a:cs typeface="Lucida Sans Unicode"/>
              </a:rPr>
              <a:t>Если</a:t>
            </a:r>
            <a:r>
              <a:rPr dirty="0" sz="600" spc="-5">
                <a:latin typeface="Lucida Sans Unicode"/>
                <a:cs typeface="Lucida Sans Unicode"/>
              </a:rPr>
              <a:t> </a:t>
            </a:r>
            <a:r>
              <a:rPr dirty="0" sz="600" spc="20" i="1">
                <a:latin typeface="Lucida Sans Unicode"/>
                <a:cs typeface="Lucida Sans Unicode"/>
              </a:rPr>
              <a:t>Подсказки</a:t>
            </a:r>
            <a:r>
              <a:rPr dirty="0" sz="600" spc="5" i="1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не</a:t>
            </a:r>
            <a:r>
              <a:rPr dirty="0" sz="600" spc="-5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включены,</a:t>
            </a:r>
            <a:r>
              <a:rPr dirty="0" sz="600">
                <a:latin typeface="Lucida Sans Unicode"/>
                <a:cs typeface="Lucida Sans Unicode"/>
              </a:rPr>
              <a:t> </a:t>
            </a:r>
            <a:r>
              <a:rPr dirty="0" sz="600" spc="5">
                <a:latin typeface="Lucida Sans Unicode"/>
                <a:cs typeface="Lucida Sans Unicode"/>
              </a:rPr>
              <a:t>то</a:t>
            </a:r>
            <a:r>
              <a:rPr dirty="0" sz="600" spc="10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выберите</a:t>
            </a:r>
            <a:r>
              <a:rPr dirty="0" sz="600" spc="-10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Lucida Sans Unicode"/>
                <a:cs typeface="Lucida Sans Unicode"/>
              </a:rPr>
              <a:t>меню</a:t>
            </a:r>
            <a:r>
              <a:rPr dirty="0" sz="600" spc="35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Arial"/>
                <a:cs typeface="Arial"/>
              </a:rPr>
              <a:t>Сервис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15">
                <a:latin typeface="MS Gothic"/>
                <a:cs typeface="MS Gothic"/>
              </a:rPr>
              <a:t>‣</a:t>
            </a:r>
            <a:r>
              <a:rPr dirty="0" sz="600" spc="-75">
                <a:latin typeface="MS Gothic"/>
                <a:cs typeface="MS Gothic"/>
              </a:rPr>
              <a:t> </a:t>
            </a:r>
            <a:r>
              <a:rPr dirty="0" sz="600" spc="5">
                <a:latin typeface="Arial"/>
                <a:cs typeface="Arial"/>
              </a:rPr>
              <a:t>Параметры</a:t>
            </a:r>
            <a:r>
              <a:rPr dirty="0" sz="600" spc="20">
                <a:latin typeface="Arial"/>
                <a:cs typeface="Arial"/>
              </a:rPr>
              <a:t> </a:t>
            </a:r>
            <a:r>
              <a:rPr dirty="0" sz="600" spc="15">
                <a:latin typeface="MS Gothic"/>
                <a:cs typeface="MS Gothic"/>
              </a:rPr>
              <a:t>‣</a:t>
            </a:r>
            <a:r>
              <a:rPr dirty="0" sz="600" spc="-75">
                <a:latin typeface="MS Gothic"/>
                <a:cs typeface="MS Gothic"/>
              </a:rPr>
              <a:t> </a:t>
            </a:r>
            <a:r>
              <a:rPr dirty="0" sz="600" spc="5">
                <a:latin typeface="Arial"/>
                <a:cs typeface="Arial"/>
              </a:rPr>
              <a:t>LibreOffice</a:t>
            </a:r>
            <a:r>
              <a:rPr dirty="0" sz="600" spc="20">
                <a:latin typeface="Arial"/>
                <a:cs typeface="Arial"/>
              </a:rPr>
              <a:t> </a:t>
            </a:r>
            <a:r>
              <a:rPr dirty="0" sz="600" spc="15">
                <a:latin typeface="MS Gothic"/>
                <a:cs typeface="MS Gothic"/>
              </a:rPr>
              <a:t>‣</a:t>
            </a:r>
            <a:r>
              <a:rPr dirty="0" sz="600" spc="-75">
                <a:latin typeface="MS Gothic"/>
                <a:cs typeface="MS Gothic"/>
              </a:rPr>
              <a:t> </a:t>
            </a:r>
            <a:r>
              <a:rPr dirty="0" sz="600" spc="25">
                <a:latin typeface="Arial"/>
                <a:cs typeface="Arial"/>
              </a:rPr>
              <a:t>Общие</a:t>
            </a:r>
            <a:r>
              <a:rPr dirty="0" sz="600" spc="20">
                <a:latin typeface="Arial"/>
                <a:cs typeface="Arial"/>
              </a:rPr>
              <a:t> </a:t>
            </a:r>
            <a:r>
              <a:rPr dirty="0" sz="600" spc="15">
                <a:latin typeface="MS Gothic"/>
                <a:cs typeface="MS Gothic"/>
              </a:rPr>
              <a:t>‣</a:t>
            </a:r>
            <a:r>
              <a:rPr dirty="0" sz="600" spc="-75">
                <a:latin typeface="MS Gothic"/>
                <a:cs typeface="MS Gothic"/>
              </a:rPr>
              <a:t> </a:t>
            </a:r>
            <a:r>
              <a:rPr dirty="0" sz="600" spc="15">
                <a:latin typeface="Arial"/>
                <a:cs typeface="Arial"/>
              </a:rPr>
              <a:t>Справка </a:t>
            </a:r>
            <a:r>
              <a:rPr dirty="0" sz="600" spc="20">
                <a:latin typeface="Lucida Sans Unicode"/>
                <a:cs typeface="Lucida Sans Unicode"/>
              </a:rPr>
              <a:t>и</a:t>
            </a:r>
            <a:r>
              <a:rPr dirty="0" sz="600" spc="5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Lucida Sans Unicode"/>
                <a:cs typeface="Lucida Sans Unicode"/>
              </a:rPr>
              <a:t>отметьте</a:t>
            </a:r>
            <a:r>
              <a:rPr dirty="0" sz="600" spc="-5">
                <a:latin typeface="Lucida Sans Unicode"/>
                <a:cs typeface="Lucida Sans Unicode"/>
              </a:rPr>
              <a:t> </a:t>
            </a:r>
            <a:r>
              <a:rPr dirty="0" sz="600" spc="25">
                <a:latin typeface="Lucida Sans Unicode"/>
                <a:cs typeface="Lucida Sans Unicode"/>
              </a:rPr>
              <a:t>флажком</a:t>
            </a:r>
            <a:r>
              <a:rPr dirty="0" sz="600" spc="-10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пункт</a:t>
            </a:r>
            <a:r>
              <a:rPr dirty="0" sz="600" spc="-15">
                <a:latin typeface="Lucida Sans Unicode"/>
                <a:cs typeface="Lucida Sans Unicode"/>
              </a:rPr>
              <a:t> </a:t>
            </a:r>
            <a:r>
              <a:rPr dirty="0" sz="600" spc="25" i="1">
                <a:latin typeface="Lucida Sans Unicode"/>
                <a:cs typeface="Lucida Sans Unicode"/>
              </a:rPr>
              <a:t>Всплывающие</a:t>
            </a:r>
            <a:r>
              <a:rPr dirty="0" sz="600" spc="-10" i="1">
                <a:latin typeface="Lucida Sans Unicode"/>
                <a:cs typeface="Lucida Sans Unicode"/>
              </a:rPr>
              <a:t> </a:t>
            </a:r>
            <a:r>
              <a:rPr dirty="0" sz="600" spc="15" i="1">
                <a:latin typeface="Lucida Sans Unicode"/>
                <a:cs typeface="Lucida Sans Unicode"/>
              </a:rPr>
              <a:t>подсказки</a:t>
            </a:r>
            <a:r>
              <a:rPr dirty="0" sz="600" spc="15">
                <a:latin typeface="Lucida Sans Unicode"/>
                <a:cs typeface="Lucida Sans Unicode"/>
              </a:rPr>
              <a:t>.</a:t>
            </a:r>
            <a:endParaRPr sz="600">
              <a:latin typeface="Lucida Sans Unicode"/>
              <a:cs typeface="Lucida Sans Unicode"/>
            </a:endParaRPr>
          </a:p>
          <a:p>
            <a:pPr marL="12700" marR="27305">
              <a:lnSpc>
                <a:spcPct val="125200"/>
              </a:lnSpc>
              <a:spcBef>
                <a:spcPts val="720"/>
              </a:spcBef>
            </a:pPr>
            <a:r>
              <a:rPr dirty="0" sz="700" spc="-5">
                <a:latin typeface="Lucida Sans Unicode"/>
                <a:cs typeface="Lucida Sans Unicode"/>
              </a:rPr>
              <a:t>Для </a:t>
            </a:r>
            <a:r>
              <a:rPr dirty="0" sz="700" spc="-10">
                <a:latin typeface="Lucida Sans Unicode"/>
                <a:cs typeface="Lucida Sans Unicode"/>
              </a:rPr>
              <a:t>выбора или </a:t>
            </a:r>
            <a:r>
              <a:rPr dirty="0" sz="700" spc="-5">
                <a:latin typeface="Lucida Sans Unicode"/>
                <a:cs typeface="Lucida Sans Unicode"/>
              </a:rPr>
              <a:t>изменения </a:t>
            </a:r>
            <a:r>
              <a:rPr dirty="0" sz="700">
                <a:latin typeface="Lucida Sans Unicode"/>
                <a:cs typeface="Lucida Sans Unicode"/>
              </a:rPr>
              <a:t>макета </a:t>
            </a:r>
            <a:r>
              <a:rPr dirty="0" sz="700" spc="-10">
                <a:latin typeface="Lucida Sans Unicode"/>
                <a:cs typeface="Lucida Sans Unicode"/>
              </a:rPr>
              <a:t>слайда, выберите слайд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 i="1">
                <a:latin typeface="Lucida Sans Unicode"/>
                <a:cs typeface="Lucida Sans Unicode"/>
              </a:rPr>
              <a:t>Панели слайдов</a:t>
            </a:r>
            <a:r>
              <a:rPr dirty="0" sz="700" spc="-10">
                <a:latin typeface="Lucida Sans Unicode"/>
                <a:cs typeface="Lucida Sans Unicode"/>
              </a:rPr>
              <a:t>, чтобы </a:t>
            </a:r>
            <a:r>
              <a:rPr dirty="0" sz="700" spc="5">
                <a:latin typeface="Lucida Sans Unicode"/>
                <a:cs typeface="Lucida Sans Unicode"/>
              </a:rPr>
              <a:t>он </a:t>
            </a:r>
            <a:r>
              <a:rPr dirty="0" sz="700" spc="-10">
                <a:latin typeface="Lucida Sans Unicode"/>
                <a:cs typeface="Lucida Sans Unicode"/>
              </a:rPr>
              <a:t>появился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рабочей </a:t>
            </a:r>
            <a:r>
              <a:rPr dirty="0" sz="700" spc="-10">
                <a:latin typeface="Lucida Sans Unicode"/>
                <a:cs typeface="Lucida Sans Unicode"/>
              </a:rPr>
              <a:t>области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10">
                <a:latin typeface="Lucida Sans Unicode"/>
                <a:cs typeface="Lucida Sans Unicode"/>
              </a:rPr>
              <a:t>выберите нужный </a:t>
            </a:r>
            <a:r>
              <a:rPr dirty="0" sz="700">
                <a:latin typeface="Lucida Sans Unicode"/>
                <a:cs typeface="Lucida Sans Unicode"/>
              </a:rPr>
              <a:t>макет из  макетов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Боковой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панели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Несколько </a:t>
            </a:r>
            <a:r>
              <a:rPr dirty="0" sz="700">
                <a:latin typeface="Lucida Sans Unicode"/>
                <a:cs typeface="Lucida Sans Unicode"/>
              </a:rPr>
              <a:t>макетов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содержат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один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более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блоков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с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содержимым.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Каждый </a:t>
            </a:r>
            <a:r>
              <a:rPr dirty="0" sz="700">
                <a:latin typeface="Lucida Sans Unicode"/>
                <a:cs typeface="Lucida Sans Unicode"/>
              </a:rPr>
              <a:t>из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этих блоков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может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содержать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видео,  </a:t>
            </a:r>
            <a:r>
              <a:rPr dirty="0" sz="700" spc="-5">
                <a:latin typeface="Lucida Sans Unicode"/>
                <a:cs typeface="Lucida Sans Unicode"/>
              </a:rPr>
              <a:t>изображение, </a:t>
            </a:r>
            <a:r>
              <a:rPr dirty="0" sz="700" spc="-10">
                <a:latin typeface="Lucida Sans Unicode"/>
                <a:cs typeface="Lucida Sans Unicode"/>
              </a:rPr>
              <a:t>диаграммы или</a:t>
            </a:r>
            <a:r>
              <a:rPr dirty="0" sz="700" spc="-114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таблицы.</a:t>
            </a:r>
            <a:endParaRPr sz="700">
              <a:latin typeface="Lucida Sans Unicode"/>
              <a:cs typeface="Lucida Sans Unicode"/>
            </a:endParaRPr>
          </a:p>
          <a:p>
            <a:pPr marL="12700" marR="324485">
              <a:lnSpc>
                <a:spcPct val="125200"/>
              </a:lnSpc>
              <a:spcBef>
                <a:spcPts val="600"/>
              </a:spcBef>
            </a:pPr>
            <a:r>
              <a:rPr dirty="0" sz="700" spc="-5">
                <a:latin typeface="Lucida Sans Unicode"/>
                <a:cs typeface="Lucida Sans Unicode"/>
              </a:rPr>
              <a:t>Можно </a:t>
            </a:r>
            <a:r>
              <a:rPr dirty="0" sz="700" spc="-10">
                <a:latin typeface="Lucida Sans Unicode"/>
                <a:cs typeface="Lucida Sans Unicode"/>
              </a:rPr>
              <a:t>выбрать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тип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содержимого</a:t>
            </a:r>
            <a:r>
              <a:rPr dirty="0" sz="700" spc="-5">
                <a:latin typeface="Lucida Sans Unicode"/>
                <a:cs typeface="Lucida Sans Unicode"/>
              </a:rPr>
              <a:t> нажав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15">
                <a:latin typeface="Lucida Sans Unicode"/>
                <a:cs typeface="Lucida Sans Unicode"/>
              </a:rPr>
              <a:t> соответствующем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значке,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отображаемом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центре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блока,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как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показано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рисунке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ниже.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Если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нужно  </a:t>
            </a:r>
            <a:r>
              <a:rPr dirty="0" sz="700" spc="-5">
                <a:latin typeface="Lucida Sans Unicode"/>
                <a:cs typeface="Lucida Sans Unicode"/>
              </a:rPr>
              <a:t>использовать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блок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под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левой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кнопкой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мыши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надпись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«Для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добавления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щелкните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мышью».</a:t>
            </a:r>
            <a:endParaRPr sz="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91" y="7063629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 h="0">
                <a:moveTo>
                  <a:pt x="0" y="0"/>
                </a:moveTo>
                <a:lnTo>
                  <a:pt x="6743115" y="0"/>
                </a:lnTo>
              </a:path>
            </a:pathLst>
          </a:custGeom>
          <a:ln w="6361">
            <a:solidFill>
              <a:srgbClr val="94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9191" y="10218897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 h="0">
                <a:moveTo>
                  <a:pt x="0" y="0"/>
                </a:moveTo>
                <a:lnTo>
                  <a:pt x="6743115" y="0"/>
                </a:lnTo>
              </a:path>
            </a:pathLst>
          </a:custGeom>
          <a:ln w="6361">
            <a:solidFill>
              <a:srgbClr val="8698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9073" y="368300"/>
            <a:ext cx="5903752" cy="4338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06491" y="4783087"/>
            <a:ext cx="6762115" cy="5417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715">
              <a:lnSpc>
                <a:spcPct val="100000"/>
              </a:lnSpc>
              <a:spcBef>
                <a:spcPts val="100"/>
              </a:spcBef>
            </a:pPr>
            <a:r>
              <a:rPr dirty="0" sz="700" spc="-10">
                <a:latin typeface="Lucida Sans Unicode"/>
                <a:cs typeface="Lucida Sans Unicode"/>
              </a:rPr>
              <a:t>Выбор </a:t>
            </a:r>
            <a:r>
              <a:rPr dirty="0" sz="700" spc="-5">
                <a:latin typeface="Lucida Sans Unicode"/>
                <a:cs typeface="Lucida Sans Unicode"/>
              </a:rPr>
              <a:t>типа </a:t>
            </a:r>
            <a:r>
              <a:rPr dirty="0" sz="700" spc="-10">
                <a:latin typeface="Lucida Sans Unicode"/>
                <a:cs typeface="Lucida Sans Unicode"/>
              </a:rPr>
              <a:t>содержимого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слайда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800" spc="75">
                <a:latin typeface="Lucida Sans Unicode"/>
                <a:cs typeface="Lucida Sans Unicode"/>
              </a:rPr>
              <a:t>Изменение </a:t>
            </a:r>
            <a:r>
              <a:rPr dirty="0" sz="800" spc="70">
                <a:latin typeface="Lucida Sans Unicode"/>
                <a:cs typeface="Lucida Sans Unicode"/>
              </a:rPr>
              <a:t>элементов</a:t>
            </a:r>
            <a:r>
              <a:rPr dirty="0" sz="800" spc="135">
                <a:latin typeface="Lucida Sans Unicode"/>
                <a:cs typeface="Lucida Sans Unicode"/>
              </a:rPr>
              <a:t> </a:t>
            </a:r>
            <a:r>
              <a:rPr dirty="0" sz="800" spc="65">
                <a:latin typeface="Lucida Sans Unicode"/>
                <a:cs typeface="Lucida Sans Unicode"/>
              </a:rPr>
              <a:t>слайдов</a:t>
            </a:r>
            <a:endParaRPr sz="800">
              <a:latin typeface="Lucida Sans Unicode"/>
              <a:cs typeface="Lucida Sans Unicode"/>
            </a:endParaRPr>
          </a:p>
          <a:p>
            <a:pPr marL="12700" marR="187960">
              <a:lnSpc>
                <a:spcPct val="125200"/>
              </a:lnSpc>
              <a:spcBef>
                <a:spcPts val="580"/>
              </a:spcBef>
            </a:pPr>
            <a:r>
              <a:rPr dirty="0" sz="700" spc="-5">
                <a:latin typeface="Lucida Sans Unicode"/>
                <a:cs typeface="Lucida Sans Unicode"/>
              </a:rPr>
              <a:t>Слайд </a:t>
            </a:r>
            <a:r>
              <a:rPr dirty="0" sz="700" spc="-10">
                <a:latin typeface="Lucida Sans Unicode"/>
                <a:cs typeface="Lucida Sans Unicode"/>
              </a:rPr>
              <a:t>содержит элементы, </a:t>
            </a:r>
            <a:r>
              <a:rPr dirty="0" sz="700">
                <a:latin typeface="Lucida Sans Unicode"/>
                <a:cs typeface="Lucida Sans Unicode"/>
              </a:rPr>
              <a:t>которые </a:t>
            </a:r>
            <a:r>
              <a:rPr dirty="0" sz="700" spc="-15">
                <a:latin typeface="Lucida Sans Unicode"/>
                <a:cs typeface="Lucida Sans Unicode"/>
              </a:rPr>
              <a:t>были </a:t>
            </a:r>
            <a:r>
              <a:rPr dirty="0" sz="700" spc="-10">
                <a:latin typeface="Lucida Sans Unicode"/>
                <a:cs typeface="Lucida Sans Unicode"/>
              </a:rPr>
              <a:t>включены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слайд </a:t>
            </a:r>
            <a:r>
              <a:rPr dirty="0" sz="700" spc="-5">
                <a:latin typeface="Lucida Sans Unicode"/>
                <a:cs typeface="Lucida Sans Unicode"/>
              </a:rPr>
              <a:t>мастером, </a:t>
            </a:r>
            <a:r>
              <a:rPr dirty="0" sz="700">
                <a:latin typeface="Lucida Sans Unicode"/>
                <a:cs typeface="Lucida Sans Unicode"/>
              </a:rPr>
              <a:t>а </a:t>
            </a:r>
            <a:r>
              <a:rPr dirty="0" sz="700" spc="-5">
                <a:latin typeface="Lucida Sans Unicode"/>
                <a:cs typeface="Lucida Sans Unicode"/>
              </a:rPr>
              <a:t>также </a:t>
            </a:r>
            <a:r>
              <a:rPr dirty="0" sz="700" spc="-10">
                <a:latin typeface="Lucida Sans Unicode"/>
                <a:cs typeface="Lucida Sans Unicode"/>
              </a:rPr>
              <a:t>элементы, включенные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выбранный </a:t>
            </a:r>
            <a:r>
              <a:rPr dirty="0" sz="700">
                <a:latin typeface="Lucida Sans Unicode"/>
                <a:cs typeface="Lucida Sans Unicode"/>
              </a:rPr>
              <a:t>макет </a:t>
            </a:r>
            <a:r>
              <a:rPr dirty="0" sz="700" spc="-10">
                <a:latin typeface="Lucida Sans Unicode"/>
                <a:cs typeface="Lucida Sans Unicode"/>
              </a:rPr>
              <a:t>слайда. </a:t>
            </a:r>
            <a:r>
              <a:rPr dirty="0" sz="700">
                <a:latin typeface="Lucida Sans Unicode"/>
                <a:cs typeface="Lucida Sans Unicode"/>
              </a:rPr>
              <a:t>Тем не </a:t>
            </a:r>
            <a:r>
              <a:rPr dirty="0" sz="700" spc="-5">
                <a:latin typeface="Lucida Sans Unicode"/>
                <a:cs typeface="Lucida Sans Unicode"/>
              </a:rPr>
              <a:t>менее,  маловероятно, </a:t>
            </a:r>
            <a:r>
              <a:rPr dirty="0" sz="700" spc="-10">
                <a:latin typeface="Lucida Sans Unicode"/>
                <a:cs typeface="Lucida Sans Unicode"/>
              </a:rPr>
              <a:t>что </a:t>
            </a:r>
            <a:r>
              <a:rPr dirty="0" sz="700" spc="-5">
                <a:latin typeface="Lucida Sans Unicode"/>
                <a:cs typeface="Lucida Sans Unicode"/>
              </a:rPr>
              <a:t>предопределенные </a:t>
            </a:r>
            <a:r>
              <a:rPr dirty="0" sz="700">
                <a:latin typeface="Lucida Sans Unicode"/>
                <a:cs typeface="Lucida Sans Unicode"/>
              </a:rPr>
              <a:t>макеты </a:t>
            </a:r>
            <a:r>
              <a:rPr dirty="0" sz="700" spc="-25">
                <a:latin typeface="Lucida Sans Unicode"/>
                <a:cs typeface="Lucida Sans Unicode"/>
              </a:rPr>
              <a:t>будут </a:t>
            </a:r>
            <a:r>
              <a:rPr dirty="0" sz="700" spc="-10">
                <a:latin typeface="Lucida Sans Unicode"/>
                <a:cs typeface="Lucida Sans Unicode"/>
              </a:rPr>
              <a:t>удовлетворять </a:t>
            </a:r>
            <a:r>
              <a:rPr dirty="0" sz="700" spc="-15">
                <a:latin typeface="Lucida Sans Unicode"/>
                <a:cs typeface="Lucida Sans Unicode"/>
              </a:rPr>
              <a:t>все </a:t>
            </a:r>
            <a:r>
              <a:rPr dirty="0" sz="700" spc="-5">
                <a:latin typeface="Lucida Sans Unicode"/>
                <a:cs typeface="Lucida Sans Unicode"/>
              </a:rPr>
              <a:t>потребности пользователя </a:t>
            </a:r>
            <a:r>
              <a:rPr dirty="0" sz="700">
                <a:latin typeface="Lucida Sans Unicode"/>
                <a:cs typeface="Lucida Sans Unicode"/>
              </a:rPr>
              <a:t>при </a:t>
            </a:r>
            <a:r>
              <a:rPr dirty="0" sz="700" spc="-5">
                <a:latin typeface="Lucida Sans Unicode"/>
                <a:cs typeface="Lucida Sans Unicode"/>
              </a:rPr>
              <a:t>создании презентации.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процессе </a:t>
            </a:r>
            <a:r>
              <a:rPr dirty="0" sz="700" spc="-5">
                <a:latin typeface="Lucida Sans Unicode"/>
                <a:cs typeface="Lucida Sans Unicode"/>
              </a:rPr>
              <a:t>создания  презентации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можно</a:t>
            </a:r>
            <a:r>
              <a:rPr dirty="0" sz="700" spc="-15">
                <a:latin typeface="Lucida Sans Unicode"/>
                <a:cs typeface="Lucida Sans Unicode"/>
              </a:rPr>
              <a:t> удалять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нужные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элементы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вставленные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объекты,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такие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как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рисунки.</a:t>
            </a:r>
            <a:endParaRPr sz="700">
              <a:latin typeface="Lucida Sans Unicode"/>
              <a:cs typeface="Lucida Sans Unicode"/>
            </a:endParaRPr>
          </a:p>
          <a:p>
            <a:pPr marL="12700" marR="179705">
              <a:lnSpc>
                <a:spcPct val="125200"/>
              </a:lnSpc>
              <a:spcBef>
                <a:spcPts val="600"/>
              </a:spcBef>
            </a:pPr>
            <a:r>
              <a:rPr dirty="0" sz="700">
                <a:latin typeface="Lucida Sans Unicode"/>
                <a:cs typeface="Lucida Sans Unicode"/>
              </a:rPr>
              <a:t>Хотя </a:t>
            </a:r>
            <a:r>
              <a:rPr dirty="0" sz="700" spc="-5">
                <a:latin typeface="Lucida Sans Unicode"/>
                <a:cs typeface="Lucida Sans Unicode"/>
              </a:rPr>
              <a:t>Impress </a:t>
            </a:r>
            <a:r>
              <a:rPr dirty="0" sz="700">
                <a:latin typeface="Lucida Sans Unicode"/>
                <a:cs typeface="Lucida Sans Unicode"/>
              </a:rPr>
              <a:t>не </a:t>
            </a:r>
            <a:r>
              <a:rPr dirty="0" sz="700" spc="-5">
                <a:latin typeface="Lucida Sans Unicode"/>
                <a:cs typeface="Lucida Sans Unicode"/>
              </a:rPr>
              <a:t>имеет </a:t>
            </a:r>
            <a:r>
              <a:rPr dirty="0" sz="700" spc="-10">
                <a:latin typeface="Lucida Sans Unicode"/>
                <a:cs typeface="Lucida Sans Unicode"/>
              </a:rPr>
              <a:t>функциональных </a:t>
            </a:r>
            <a:r>
              <a:rPr dirty="0" sz="700" spc="-5">
                <a:latin typeface="Lucida Sans Unicode"/>
                <a:cs typeface="Lucida Sans Unicode"/>
              </a:rPr>
              <a:t>возможностей </a:t>
            </a:r>
            <a:r>
              <a:rPr dirty="0" sz="700" spc="-20">
                <a:latin typeface="Lucida Sans Unicode"/>
                <a:cs typeface="Lucida Sans Unicode"/>
              </a:rPr>
              <a:t>для </a:t>
            </a:r>
            <a:r>
              <a:rPr dirty="0" sz="700" spc="-5">
                <a:latin typeface="Lucida Sans Unicode"/>
                <a:cs typeface="Lucida Sans Unicode"/>
              </a:rPr>
              <a:t>создания </a:t>
            </a:r>
            <a:r>
              <a:rPr dirty="0" sz="700" spc="-10">
                <a:latin typeface="Lucida Sans Unicode"/>
                <a:cs typeface="Lucida Sans Unicode"/>
              </a:rPr>
              <a:t>новых </a:t>
            </a:r>
            <a:r>
              <a:rPr dirty="0" sz="700" spc="-5">
                <a:latin typeface="Lucida Sans Unicode"/>
                <a:cs typeface="Lucida Sans Unicode"/>
              </a:rPr>
              <a:t>макетов, </a:t>
            </a:r>
            <a:r>
              <a:rPr dirty="0" sz="700" spc="5">
                <a:latin typeface="Lucida Sans Unicode"/>
                <a:cs typeface="Lucida Sans Unicode"/>
              </a:rPr>
              <a:t>он </a:t>
            </a:r>
            <a:r>
              <a:rPr dirty="0" sz="700" spc="-5">
                <a:latin typeface="Lucida Sans Unicode"/>
                <a:cs typeface="Lucida Sans Unicode"/>
              </a:rPr>
              <a:t>позволяет изменять размер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5">
                <a:latin typeface="Lucida Sans Unicode"/>
                <a:cs typeface="Lucida Sans Unicode"/>
              </a:rPr>
              <a:t>перемещать </a:t>
            </a:r>
            <a:r>
              <a:rPr dirty="0" sz="700" spc="-10">
                <a:latin typeface="Lucida Sans Unicode"/>
                <a:cs typeface="Lucida Sans Unicode"/>
              </a:rPr>
              <a:t>элементы </a:t>
            </a:r>
            <a:r>
              <a:rPr dirty="0" sz="700">
                <a:latin typeface="Lucida Sans Unicode"/>
                <a:cs typeface="Lucida Sans Unicode"/>
              </a:rPr>
              <a:t>макета.  </a:t>
            </a:r>
            <a:r>
              <a:rPr dirty="0" sz="700" spc="-10">
                <a:latin typeface="Lucida Sans Unicode"/>
                <a:cs typeface="Lucida Sans Unicode"/>
              </a:rPr>
              <a:t>Кроме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того,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можно</a:t>
            </a:r>
            <a:r>
              <a:rPr dirty="0" sz="700" spc="-15">
                <a:latin typeface="Lucida Sans Unicode"/>
                <a:cs typeface="Lucida Sans Unicode"/>
              </a:rPr>
              <a:t> добавлять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элементы,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ограничиваясь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размером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положением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блоков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макете.</a:t>
            </a:r>
            <a:endParaRPr sz="700">
              <a:latin typeface="Lucida Sans Unicode"/>
              <a:cs typeface="Lucida Sans Unicode"/>
            </a:endParaRPr>
          </a:p>
          <a:p>
            <a:pPr marL="12700" marR="46355">
              <a:lnSpc>
                <a:spcPct val="125200"/>
              </a:lnSpc>
              <a:spcBef>
                <a:spcPts val="650"/>
              </a:spcBef>
            </a:pPr>
            <a:r>
              <a:rPr dirty="0" sz="700" spc="-5">
                <a:latin typeface="Lucida Sans Unicode"/>
                <a:cs typeface="Lucida Sans Unicode"/>
              </a:rPr>
              <a:t>Чтобы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изменить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размер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блока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с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содержимым,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его </a:t>
            </a:r>
            <a:r>
              <a:rPr dirty="0" sz="700">
                <a:latin typeface="Lucida Sans Unicode"/>
                <a:cs typeface="Lucida Sans Unicode"/>
              </a:rPr>
              <a:t>рамке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так,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отобразились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метки-манипуляторы.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Чтобы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переместить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его,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поместите  курсор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мыши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рамке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так,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курсор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поменял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форму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крест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со </a:t>
            </a:r>
            <a:r>
              <a:rPr dirty="0" sz="700" spc="-5">
                <a:latin typeface="Lucida Sans Unicode"/>
                <a:cs typeface="Lucida Sans Unicode"/>
              </a:rPr>
              <a:t>стрелками.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Теперь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можете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перетащить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блок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новое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место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слайде.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700" spc="-5">
                <a:latin typeface="Lucida Sans Unicode"/>
                <a:cs typeface="Lucida Sans Unicode"/>
              </a:rPr>
              <a:t>Чтобы </a:t>
            </a:r>
            <a:r>
              <a:rPr dirty="0" sz="700" spc="-10">
                <a:latin typeface="Lucida Sans Unicode"/>
                <a:cs typeface="Lucida Sans Unicode"/>
              </a:rPr>
              <a:t>удалить </a:t>
            </a:r>
            <a:r>
              <a:rPr dirty="0" sz="700" spc="-20">
                <a:latin typeface="Lucida Sans Unicode"/>
                <a:cs typeface="Lucida Sans Unicode"/>
              </a:rPr>
              <a:t>любые </a:t>
            </a:r>
            <a:r>
              <a:rPr dirty="0" sz="700" spc="-10">
                <a:latin typeface="Lucida Sans Unicode"/>
                <a:cs typeface="Lucida Sans Unicode"/>
              </a:rPr>
              <a:t>ненужные</a:t>
            </a:r>
            <a:r>
              <a:rPr dirty="0" sz="700" spc="-10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элементы: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1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Нажмите </a:t>
            </a:r>
            <a:r>
              <a:rPr dirty="0" sz="700">
                <a:latin typeface="Lucida Sans Unicode"/>
                <a:cs typeface="Lucida Sans Unicode"/>
              </a:rPr>
              <a:t>по </a:t>
            </a:r>
            <a:r>
              <a:rPr dirty="0" sz="700" spc="-10">
                <a:latin typeface="Lucida Sans Unicode"/>
                <a:cs typeface="Lucida Sans Unicode"/>
              </a:rPr>
              <a:t>элементу </a:t>
            </a:r>
            <a:r>
              <a:rPr dirty="0" sz="700" spc="-20">
                <a:latin typeface="Lucida Sans Unicode"/>
                <a:cs typeface="Lucida Sans Unicode"/>
              </a:rPr>
              <a:t>для </a:t>
            </a:r>
            <a:r>
              <a:rPr dirty="0" sz="700" spc="-5">
                <a:latin typeface="Lucida Sans Unicode"/>
                <a:cs typeface="Lucida Sans Unicode"/>
              </a:rPr>
              <a:t>его</a:t>
            </a:r>
            <a:r>
              <a:rPr dirty="0" sz="700" spc="-1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выделения.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Нажмите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клавишу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650" spc="-5">
                <a:solidFill>
                  <a:srgbClr val="333333"/>
                </a:solidFill>
                <a:latin typeface="Consolas"/>
                <a:cs typeface="Consolas"/>
              </a:rPr>
              <a:t>Delete</a:t>
            </a:r>
            <a:r>
              <a:rPr dirty="0" sz="700" spc="-5">
                <a:latin typeface="Lucida Sans Unicode"/>
                <a:cs typeface="Lucida Sans Unicode"/>
              </a:rPr>
              <a:t>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удалить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элемент.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600" spc="65">
                <a:solidFill>
                  <a:srgbClr val="ABABAB"/>
                </a:solidFill>
                <a:latin typeface="Lucida Sans Unicode"/>
                <a:cs typeface="Lucida Sans Unicode"/>
              </a:rPr>
              <a:t>Предупреждение</a:t>
            </a:r>
            <a:endParaRPr sz="600">
              <a:latin typeface="Lucida Sans Unicode"/>
              <a:cs typeface="Lucida Sans Unicode"/>
            </a:endParaRPr>
          </a:p>
          <a:p>
            <a:pPr marL="114300" marR="415290">
              <a:lnSpc>
                <a:spcPct val="146100"/>
              </a:lnSpc>
              <a:spcBef>
                <a:spcPts val="505"/>
              </a:spcBef>
            </a:pPr>
            <a:r>
              <a:rPr dirty="0" sz="600" spc="15">
                <a:latin typeface="Lucida Sans Unicode"/>
                <a:cs typeface="Lucida Sans Unicode"/>
              </a:rPr>
              <a:t>Изменения в </a:t>
            </a:r>
            <a:r>
              <a:rPr dirty="0" sz="600" spc="30">
                <a:latin typeface="Lucida Sans Unicode"/>
                <a:cs typeface="Lucida Sans Unicode"/>
              </a:rPr>
              <a:t>любом </a:t>
            </a:r>
            <a:r>
              <a:rPr dirty="0" sz="600" spc="15">
                <a:latin typeface="Lucida Sans Unicode"/>
                <a:cs typeface="Lucida Sans Unicode"/>
              </a:rPr>
              <a:t>из </a:t>
            </a:r>
            <a:r>
              <a:rPr dirty="0" sz="600" spc="10">
                <a:latin typeface="Lucida Sans Unicode"/>
                <a:cs typeface="Lucida Sans Unicode"/>
              </a:rPr>
              <a:t>макетов, </a:t>
            </a:r>
            <a:r>
              <a:rPr dirty="0" sz="600" spc="20">
                <a:latin typeface="Lucida Sans Unicode"/>
                <a:cs typeface="Lucida Sans Unicode"/>
              </a:rPr>
              <a:t>включенных </a:t>
            </a:r>
            <a:r>
              <a:rPr dirty="0" sz="600" spc="15">
                <a:latin typeface="Lucida Sans Unicode"/>
                <a:cs typeface="Lucida Sans Unicode"/>
              </a:rPr>
              <a:t>в Impress, </a:t>
            </a:r>
            <a:r>
              <a:rPr dirty="0" sz="600" spc="10">
                <a:latin typeface="Lucida Sans Unicode"/>
                <a:cs typeface="Lucida Sans Unicode"/>
              </a:rPr>
              <a:t>можно </a:t>
            </a:r>
            <a:r>
              <a:rPr dirty="0" sz="600" spc="20">
                <a:latin typeface="Lucida Sans Unicode"/>
                <a:cs typeface="Lucida Sans Unicode"/>
              </a:rPr>
              <a:t>сделать только </a:t>
            </a:r>
            <a:r>
              <a:rPr dirty="0" sz="600" spc="15">
                <a:latin typeface="Lucida Sans Unicode"/>
                <a:cs typeface="Lucida Sans Unicode"/>
              </a:rPr>
              <a:t>с </a:t>
            </a:r>
            <a:r>
              <a:rPr dirty="0" sz="600" spc="25">
                <a:latin typeface="Lucida Sans Unicode"/>
                <a:cs typeface="Lucida Sans Unicode"/>
              </a:rPr>
              <a:t>помощью </a:t>
            </a:r>
            <a:r>
              <a:rPr dirty="0" sz="600" spc="20">
                <a:latin typeface="Arial"/>
                <a:cs typeface="Arial"/>
              </a:rPr>
              <a:t>Вид </a:t>
            </a:r>
            <a:r>
              <a:rPr dirty="0" sz="600" spc="15">
                <a:latin typeface="MS Gothic"/>
                <a:cs typeface="MS Gothic"/>
              </a:rPr>
              <a:t>‣ </a:t>
            </a:r>
            <a:r>
              <a:rPr dirty="0" sz="600" spc="10">
                <a:latin typeface="Arial"/>
                <a:cs typeface="Arial"/>
              </a:rPr>
              <a:t>Обычный</a:t>
            </a:r>
            <a:r>
              <a:rPr dirty="0" sz="600" spc="10">
                <a:latin typeface="Lucida Sans Unicode"/>
                <a:cs typeface="Lucida Sans Unicode"/>
              </a:rPr>
              <a:t>, который </a:t>
            </a:r>
            <a:r>
              <a:rPr dirty="0" sz="600" spc="20">
                <a:latin typeface="Lucida Sans Unicode"/>
                <a:cs typeface="Lucida Sans Unicode"/>
              </a:rPr>
              <a:t>используется </a:t>
            </a:r>
            <a:r>
              <a:rPr dirty="0" sz="600" spc="15">
                <a:latin typeface="Lucida Sans Unicode"/>
                <a:cs typeface="Lucida Sans Unicode"/>
              </a:rPr>
              <a:t>по </a:t>
            </a:r>
            <a:r>
              <a:rPr dirty="0" sz="600" spc="20">
                <a:latin typeface="Lucida Sans Unicode"/>
                <a:cs typeface="Lucida Sans Unicode"/>
              </a:rPr>
              <a:t>умолчанию. </a:t>
            </a:r>
            <a:r>
              <a:rPr dirty="0" sz="600" spc="15">
                <a:latin typeface="Lucida Sans Unicode"/>
                <a:cs typeface="Lucida Sans Unicode"/>
              </a:rPr>
              <a:t>Попытка  </a:t>
            </a:r>
            <a:r>
              <a:rPr dirty="0" sz="600" spc="10">
                <a:latin typeface="Lucida Sans Unicode"/>
                <a:cs typeface="Lucida Sans Unicode"/>
              </a:rPr>
              <a:t>изменения макетов </a:t>
            </a:r>
            <a:r>
              <a:rPr dirty="0" sz="600" spc="20">
                <a:latin typeface="Lucida Sans Unicode"/>
                <a:cs typeface="Lucida Sans Unicode"/>
              </a:rPr>
              <a:t>слайдов, </a:t>
            </a:r>
            <a:r>
              <a:rPr dirty="0" sz="600" spc="10">
                <a:latin typeface="Lucida Sans Unicode"/>
                <a:cs typeface="Lucida Sans Unicode"/>
              </a:rPr>
              <a:t>может </a:t>
            </a:r>
            <a:r>
              <a:rPr dirty="0" sz="600" spc="15">
                <a:latin typeface="Lucida Sans Unicode"/>
                <a:cs typeface="Lucida Sans Unicode"/>
              </a:rPr>
              <a:t>привести к непредсказуемым </a:t>
            </a:r>
            <a:r>
              <a:rPr dirty="0" sz="600" spc="10">
                <a:latin typeface="Lucida Sans Unicode"/>
                <a:cs typeface="Lucida Sans Unicode"/>
              </a:rPr>
              <a:t>результатам </a:t>
            </a:r>
            <a:r>
              <a:rPr dirty="0" sz="600" spc="20">
                <a:latin typeface="Lucida Sans Unicode"/>
                <a:cs typeface="Lucida Sans Unicode"/>
              </a:rPr>
              <a:t>и </a:t>
            </a:r>
            <a:r>
              <a:rPr dirty="0" sz="600" spc="15">
                <a:latin typeface="Lucida Sans Unicode"/>
                <a:cs typeface="Lucida Sans Unicode"/>
              </a:rPr>
              <a:t>потребует </a:t>
            </a:r>
            <a:r>
              <a:rPr dirty="0" sz="600" spc="20">
                <a:latin typeface="Lucida Sans Unicode"/>
                <a:cs typeface="Lucida Sans Unicode"/>
              </a:rPr>
              <a:t>дополнительных </a:t>
            </a:r>
            <a:r>
              <a:rPr dirty="0" sz="600" spc="25">
                <a:latin typeface="Lucida Sans Unicode"/>
                <a:cs typeface="Lucida Sans Unicode"/>
              </a:rPr>
              <a:t>усилий </a:t>
            </a:r>
            <a:r>
              <a:rPr dirty="0" sz="600" spc="15">
                <a:latin typeface="Lucida Sans Unicode"/>
                <a:cs typeface="Lucida Sans Unicode"/>
              </a:rPr>
              <a:t>по </a:t>
            </a:r>
            <a:r>
              <a:rPr dirty="0" sz="600" spc="10">
                <a:latin typeface="Lucida Sans Unicode"/>
                <a:cs typeface="Lucida Sans Unicode"/>
              </a:rPr>
              <a:t>правке, </a:t>
            </a:r>
            <a:r>
              <a:rPr dirty="0" sz="600" spc="15">
                <a:latin typeface="Lucida Sans Unicode"/>
                <a:cs typeface="Lucida Sans Unicode"/>
              </a:rPr>
              <a:t>а </a:t>
            </a:r>
            <a:r>
              <a:rPr dirty="0" sz="600" spc="5">
                <a:latin typeface="Lucida Sans Unicode"/>
                <a:cs typeface="Lucida Sans Unicode"/>
              </a:rPr>
              <a:t>также </a:t>
            </a:r>
            <a:r>
              <a:rPr dirty="0" sz="600" spc="15">
                <a:latin typeface="Lucida Sans Unicode"/>
                <a:cs typeface="Lucida Sans Unicode"/>
              </a:rPr>
              <a:t>определенного  </a:t>
            </a:r>
            <a:r>
              <a:rPr dirty="0" sz="600" spc="20">
                <a:latin typeface="Lucida Sans Unicode"/>
                <a:cs typeface="Lucida Sans Unicode"/>
              </a:rPr>
              <a:t>количества </a:t>
            </a:r>
            <a:r>
              <a:rPr dirty="0" sz="600" spc="15">
                <a:latin typeface="Lucida Sans Unicode"/>
                <a:cs typeface="Lucida Sans Unicode"/>
              </a:rPr>
              <a:t>проб </a:t>
            </a:r>
            <a:r>
              <a:rPr dirty="0" sz="600" spc="20">
                <a:latin typeface="Lucida Sans Unicode"/>
                <a:cs typeface="Lucida Sans Unicode"/>
              </a:rPr>
              <a:t>и</a:t>
            </a:r>
            <a:r>
              <a:rPr dirty="0" sz="600" spc="-30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ошибок.</a:t>
            </a:r>
            <a:endParaRPr sz="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70">
                <a:latin typeface="Lucida Sans Unicode"/>
                <a:cs typeface="Lucida Sans Unicode"/>
              </a:rPr>
              <a:t>Добавление</a:t>
            </a:r>
            <a:r>
              <a:rPr dirty="0" sz="800" spc="80">
                <a:latin typeface="Lucida Sans Unicode"/>
                <a:cs typeface="Lucida Sans Unicode"/>
              </a:rPr>
              <a:t> </a:t>
            </a:r>
            <a:r>
              <a:rPr dirty="0" sz="800" spc="55">
                <a:latin typeface="Lucida Sans Unicode"/>
                <a:cs typeface="Lucida Sans Unicode"/>
              </a:rPr>
              <a:t>текста</a:t>
            </a:r>
            <a:endParaRPr sz="800">
              <a:latin typeface="Lucida Sans Unicode"/>
              <a:cs typeface="Lucida Sans Unicode"/>
            </a:endParaRPr>
          </a:p>
          <a:p>
            <a:pPr marL="12700" marR="5080">
              <a:lnSpc>
                <a:spcPct val="125200"/>
              </a:lnSpc>
              <a:spcBef>
                <a:spcPts val="580"/>
              </a:spcBef>
            </a:pPr>
            <a:r>
              <a:rPr dirty="0" sz="700" spc="-5">
                <a:latin typeface="Lucida Sans Unicode"/>
                <a:cs typeface="Lucida Sans Unicode"/>
              </a:rPr>
              <a:t>Чтобы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добавить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15">
                <a:latin typeface="Lucida Sans Unicode"/>
                <a:cs typeface="Lucida Sans Unicode"/>
              </a:rPr>
              <a:t> слайд,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который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содержит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текстовый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блок,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надпись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«Для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добавления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щелкните</a:t>
            </a:r>
            <a:r>
              <a:rPr dirty="0" sz="700" spc="-15">
                <a:latin typeface="Lucida Sans Unicode"/>
                <a:cs typeface="Lucida Sans Unicode"/>
              </a:rPr>
              <a:t> мышью»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текстовом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блоке,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а  затем </a:t>
            </a:r>
            <a:r>
              <a:rPr dirty="0" sz="700" spc="-15">
                <a:latin typeface="Lucida Sans Unicode"/>
                <a:cs typeface="Lucida Sans Unicode"/>
              </a:rPr>
              <a:t>введите </a:t>
            </a:r>
            <a:r>
              <a:rPr dirty="0" sz="700" spc="-5">
                <a:latin typeface="Lucida Sans Unicode"/>
                <a:cs typeface="Lucida Sans Unicode"/>
              </a:rPr>
              <a:t>текст. Можно изменять уровень </a:t>
            </a:r>
            <a:r>
              <a:rPr dirty="0" sz="700" spc="-10">
                <a:latin typeface="Lucida Sans Unicode"/>
                <a:cs typeface="Lucida Sans Unicode"/>
              </a:rPr>
              <a:t>структуры </a:t>
            </a:r>
            <a:r>
              <a:rPr dirty="0" sz="700" spc="-5">
                <a:latin typeface="Lucida Sans Unicode"/>
                <a:cs typeface="Lucida Sans Unicode"/>
              </a:rPr>
              <a:t>каждого абзаца, </a:t>
            </a:r>
            <a:r>
              <a:rPr dirty="0" sz="700">
                <a:latin typeface="Lucida Sans Unicode"/>
                <a:cs typeface="Lucida Sans Unicode"/>
              </a:rPr>
              <a:t>а </a:t>
            </a:r>
            <a:r>
              <a:rPr dirty="0" sz="700" spc="-5">
                <a:latin typeface="Lucida Sans Unicode"/>
                <a:cs typeface="Lucida Sans Unicode"/>
              </a:rPr>
              <a:t>также позицию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тексте </a:t>
            </a:r>
            <a:r>
              <a:rPr dirty="0" sz="700">
                <a:latin typeface="Lucida Sans Unicode"/>
                <a:cs typeface="Lucida Sans Unicode"/>
              </a:rPr>
              <a:t>с </a:t>
            </a:r>
            <a:r>
              <a:rPr dirty="0" sz="700" spc="-5">
                <a:latin typeface="Lucida Sans Unicode"/>
                <a:cs typeface="Lucida Sans Unicode"/>
              </a:rPr>
              <a:t>помощью </a:t>
            </a:r>
            <a:r>
              <a:rPr dirty="0" sz="700" spc="5">
                <a:latin typeface="Lucida Sans Unicode"/>
                <a:cs typeface="Lucida Sans Unicode"/>
              </a:rPr>
              <a:t>кнопок </a:t>
            </a:r>
            <a:r>
              <a:rPr dirty="0" sz="700" spc="-10">
                <a:latin typeface="Lucida Sans Unicode"/>
                <a:cs typeface="Lucida Sans Unicode"/>
              </a:rPr>
              <a:t>со </a:t>
            </a:r>
            <a:r>
              <a:rPr dirty="0" sz="700" spc="-5">
                <a:latin typeface="Lucida Sans Unicode"/>
                <a:cs typeface="Lucida Sans Unicode"/>
              </a:rPr>
              <a:t>стрелками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панели </a:t>
            </a:r>
            <a:r>
              <a:rPr dirty="0" sz="700" spc="-5">
                <a:latin typeface="Lucida Sans Unicode"/>
                <a:cs typeface="Lucida Sans Unicode"/>
                <a:hlinkClick r:id="rId3"/>
              </a:rPr>
              <a:t> инструментов </a:t>
            </a:r>
            <a:r>
              <a:rPr dirty="0" sz="700">
                <a:latin typeface="Lucida Sans Unicode"/>
                <a:cs typeface="Lucida Sans Unicode"/>
                <a:hlinkClick r:id="rId3"/>
              </a:rPr>
              <a:t>Форматирование </a:t>
            </a:r>
            <a:r>
              <a:rPr dirty="0" sz="700" spc="-5">
                <a:latin typeface="Lucida Sans Unicode"/>
                <a:cs typeface="Lucida Sans Unicode"/>
                <a:hlinkClick r:id="rId3"/>
              </a:rPr>
              <a:t>текста (смотрите раздел 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Режим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структуры</a:t>
            </a:r>
            <a:r>
              <a:rPr dirty="0" sz="700" spc="-10">
                <a:latin typeface="Lucida Sans Unicode"/>
                <a:cs typeface="Lucida Sans Unicode"/>
                <a:hlinkClick r:id="rId3"/>
              </a:rPr>
              <a:t>). </a:t>
            </a:r>
            <a:r>
              <a:rPr dirty="0" sz="700" spc="-5">
                <a:latin typeface="Lucida Sans Unicode"/>
                <a:cs typeface="Lucida Sans Unicode"/>
                <a:hlinkClick r:id="rId3"/>
              </a:rPr>
              <a:t>Более </a:t>
            </a:r>
            <a:r>
              <a:rPr dirty="0" sz="700" spc="-10">
                <a:latin typeface="Lucida Sans Unicode"/>
                <a:cs typeface="Lucida Sans Unicode"/>
                <a:hlinkClick r:id="rId3"/>
              </a:rPr>
              <a:t>подробную </a:t>
            </a:r>
            <a:r>
              <a:rPr dirty="0" sz="700" spc="-5">
                <a:latin typeface="Lucida Sans Unicode"/>
                <a:cs typeface="Lucida Sans Unicode"/>
                <a:hlinkClick r:id="rId3"/>
              </a:rPr>
              <a:t>информацию </a:t>
            </a:r>
            <a:r>
              <a:rPr dirty="0" sz="700">
                <a:latin typeface="Lucida Sans Unicode"/>
                <a:cs typeface="Lucida Sans Unicode"/>
                <a:hlinkClick r:id="rId3"/>
              </a:rPr>
              <a:t>о </a:t>
            </a:r>
            <a:r>
              <a:rPr dirty="0" sz="700" spc="-5">
                <a:latin typeface="Lucida Sans Unicode"/>
                <a:cs typeface="Lucida Sans Unicode"/>
                <a:hlinkClick r:id="rId3"/>
              </a:rPr>
              <a:t>тексте смотрите </a:t>
            </a:r>
            <a:r>
              <a:rPr dirty="0" sz="700">
                <a:latin typeface="Lucida Sans Unicode"/>
                <a:cs typeface="Lucida Sans Unicode"/>
                <a:hlinkClick r:id="rId3"/>
              </a:rPr>
              <a:t>в </a:t>
            </a:r>
            <a:r>
              <a:rPr dirty="0" sz="700" spc="-5">
                <a:latin typeface="Lucida Sans Unicode"/>
                <a:cs typeface="Lucida Sans Unicode"/>
                <a:hlinkClick r:id="rId3"/>
              </a:rPr>
              <a:t>разделе 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Добавление </a:t>
            </a:r>
            <a:r>
              <a:rPr dirty="0" u="sng" sz="70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и </a:t>
            </a:r>
            <a:r>
              <a:rPr dirty="0" sz="700">
                <a:solidFill>
                  <a:srgbClr val="C97800"/>
                </a:solid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форматирование</a:t>
            </a:r>
            <a:r>
              <a:rPr dirty="0" u="sng" sz="700" spc="-3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текста</a:t>
            </a:r>
            <a:r>
              <a:rPr dirty="0" sz="700" spc="-5">
                <a:latin typeface="Lucida Sans Unicode"/>
                <a:cs typeface="Lucida Sans Unicode"/>
                <a:hlinkClick r:id="rId3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800" spc="70">
                <a:latin typeface="Lucida Sans Unicode"/>
                <a:cs typeface="Lucida Sans Unicode"/>
              </a:rPr>
              <a:t>Добавление</a:t>
            </a:r>
            <a:r>
              <a:rPr dirty="0" sz="800" spc="114">
                <a:latin typeface="Lucida Sans Unicode"/>
                <a:cs typeface="Lucida Sans Unicode"/>
              </a:rPr>
              <a:t> </a:t>
            </a:r>
            <a:r>
              <a:rPr dirty="0" sz="800" spc="70">
                <a:latin typeface="Lucida Sans Unicode"/>
                <a:cs typeface="Lucida Sans Unicode"/>
              </a:rPr>
              <a:t>объектов</a:t>
            </a:r>
            <a:endParaRPr sz="800">
              <a:latin typeface="Lucida Sans Unicode"/>
              <a:cs typeface="Lucida Sans Unicode"/>
            </a:endParaRPr>
          </a:p>
          <a:p>
            <a:pPr marL="12700" marR="189230">
              <a:lnSpc>
                <a:spcPct val="125200"/>
              </a:lnSpc>
              <a:spcBef>
                <a:spcPts val="580"/>
              </a:spcBef>
            </a:pPr>
            <a:r>
              <a:rPr dirty="0" sz="700" spc="-5">
                <a:latin typeface="Lucida Sans Unicode"/>
                <a:cs typeface="Lucida Sans Unicode"/>
              </a:rPr>
              <a:t>Чтобы </a:t>
            </a:r>
            <a:r>
              <a:rPr dirty="0" sz="700" spc="-10">
                <a:latin typeface="Lucida Sans Unicode"/>
                <a:cs typeface="Lucida Sans Unicode"/>
              </a:rPr>
              <a:t>добавить </a:t>
            </a:r>
            <a:r>
              <a:rPr dirty="0" sz="700">
                <a:latin typeface="Lucida Sans Unicode"/>
                <a:cs typeface="Lucida Sans Unicode"/>
              </a:rPr>
              <a:t>объект на </a:t>
            </a:r>
            <a:r>
              <a:rPr dirty="0" sz="700" spc="-15">
                <a:latin typeface="Lucida Sans Unicode"/>
                <a:cs typeface="Lucida Sans Unicode"/>
              </a:rPr>
              <a:t>слайд, </a:t>
            </a:r>
            <a:r>
              <a:rPr dirty="0" sz="700" spc="-5">
                <a:latin typeface="Lucida Sans Unicode"/>
                <a:cs typeface="Lucida Sans Unicode"/>
              </a:rPr>
              <a:t>например, изображение, фотографию </a:t>
            </a:r>
            <a:r>
              <a:rPr dirty="0" sz="700" spc="-10">
                <a:latin typeface="Lucida Sans Unicode"/>
                <a:cs typeface="Lucida Sans Unicode"/>
              </a:rPr>
              <a:t>или </a:t>
            </a:r>
            <a:r>
              <a:rPr dirty="0" sz="700" spc="-5">
                <a:latin typeface="Lucida Sans Unicode"/>
                <a:cs typeface="Lucida Sans Unicode"/>
              </a:rPr>
              <a:t>электронные </a:t>
            </a:r>
            <a:r>
              <a:rPr dirty="0" sz="700" spc="-10">
                <a:latin typeface="Lucida Sans Unicode"/>
                <a:cs typeface="Lucida Sans Unicode"/>
              </a:rPr>
              <a:t>таблицы, </a:t>
            </a:r>
            <a:r>
              <a:rPr dirty="0" sz="700" spc="-5">
                <a:latin typeface="Lucida Sans Unicode"/>
                <a:cs typeface="Lucida Sans Unicode"/>
              </a:rPr>
              <a:t>нажмите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блоке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значок </a:t>
            </a:r>
            <a:r>
              <a:rPr dirty="0" sz="700">
                <a:latin typeface="Lucida Sans Unicode"/>
                <a:cs typeface="Lucida Sans Unicode"/>
              </a:rPr>
              <a:t>того </a:t>
            </a:r>
            <a:r>
              <a:rPr dirty="0" sz="700" spc="-5">
                <a:latin typeface="Lucida Sans Unicode"/>
                <a:cs typeface="Lucida Sans Unicode"/>
              </a:rPr>
              <a:t>типа </a:t>
            </a:r>
            <a:r>
              <a:rPr dirty="0" sz="700">
                <a:latin typeface="Lucida Sans Unicode"/>
                <a:cs typeface="Lucida Sans Unicode"/>
              </a:rPr>
              <a:t>объекта,  который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требуется.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Для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получения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дополнительной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информации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смотрите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раздел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Добавление</a:t>
            </a:r>
            <a:r>
              <a:rPr dirty="0" u="sng" sz="700" spc="-2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изображений,</a:t>
            </a:r>
            <a:r>
              <a:rPr dirty="0" u="sng" sz="700" spc="-5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таблиц,</a:t>
            </a:r>
            <a:r>
              <a:rPr dirty="0" u="sng" sz="700" spc="-5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диаграмм</a:t>
            </a:r>
            <a:r>
              <a:rPr dirty="0" u="sng" sz="700" spc="-3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или</a:t>
            </a:r>
            <a:r>
              <a:rPr dirty="0" u="sng" sz="700" spc="-2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медиа-файлов</a:t>
            </a:r>
            <a:r>
              <a:rPr dirty="0" sz="700" spc="-1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800" spc="75">
                <a:latin typeface="Lucida Sans Unicode"/>
                <a:cs typeface="Lucida Sans Unicode"/>
              </a:rPr>
              <a:t>Изменение </a:t>
            </a:r>
            <a:r>
              <a:rPr dirty="0" sz="800" spc="70">
                <a:latin typeface="Lucida Sans Unicode"/>
                <a:cs typeface="Lucida Sans Unicode"/>
              </a:rPr>
              <a:t>внешнего </a:t>
            </a:r>
            <a:r>
              <a:rPr dirty="0" sz="800" spc="55">
                <a:latin typeface="Lucida Sans Unicode"/>
                <a:cs typeface="Lucida Sans Unicode"/>
              </a:rPr>
              <a:t>вида </a:t>
            </a:r>
            <a:r>
              <a:rPr dirty="0" sz="800" spc="65">
                <a:latin typeface="Lucida Sans Unicode"/>
                <a:cs typeface="Lucida Sans Unicode"/>
              </a:rPr>
              <a:t>всех</a:t>
            </a:r>
            <a:r>
              <a:rPr dirty="0" sz="800" spc="175">
                <a:latin typeface="Lucida Sans Unicode"/>
                <a:cs typeface="Lucida Sans Unicode"/>
              </a:rPr>
              <a:t> </a:t>
            </a:r>
            <a:r>
              <a:rPr dirty="0" sz="800" spc="65">
                <a:latin typeface="Lucida Sans Unicode"/>
                <a:cs typeface="Lucida Sans Unicode"/>
              </a:rPr>
              <a:t>слайдов</a:t>
            </a:r>
            <a:endParaRPr sz="800">
              <a:latin typeface="Lucida Sans Unicode"/>
              <a:cs typeface="Lucida Sans Unicode"/>
            </a:endParaRPr>
          </a:p>
          <a:p>
            <a:pPr marL="12700" marR="47625">
              <a:lnSpc>
                <a:spcPct val="125200"/>
              </a:lnSpc>
              <a:spcBef>
                <a:spcPts val="580"/>
              </a:spcBef>
            </a:pPr>
            <a:r>
              <a:rPr dirty="0" sz="700" spc="-5">
                <a:latin typeface="Lucida Sans Unicode"/>
                <a:cs typeface="Lucida Sans Unicode"/>
              </a:rPr>
              <a:t>Чтобы изменить фон </a:t>
            </a:r>
            <a:r>
              <a:rPr dirty="0" sz="700" spc="-10">
                <a:latin typeface="Lucida Sans Unicode"/>
                <a:cs typeface="Lucida Sans Unicode"/>
              </a:rPr>
              <a:t>или другие </a:t>
            </a:r>
            <a:r>
              <a:rPr dirty="0" sz="700">
                <a:latin typeface="Lucida Sans Unicode"/>
                <a:cs typeface="Lucida Sans Unicode"/>
              </a:rPr>
              <a:t>характеристики </a:t>
            </a:r>
            <a:r>
              <a:rPr dirty="0" sz="700" spc="-15">
                <a:latin typeface="Lucida Sans Unicode"/>
                <a:cs typeface="Lucida Sans Unicode"/>
              </a:rPr>
              <a:t>всех </a:t>
            </a:r>
            <a:r>
              <a:rPr dirty="0" sz="700" spc="-10">
                <a:latin typeface="Lucida Sans Unicode"/>
                <a:cs typeface="Lucida Sans Unicode"/>
              </a:rPr>
              <a:t>слайдов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презентации, необходимо изменить </a:t>
            </a:r>
            <a:r>
              <a:rPr dirty="0" sz="700" spc="-10">
                <a:latin typeface="Lucida Sans Unicode"/>
                <a:cs typeface="Lucida Sans Unicode"/>
              </a:rPr>
              <a:t>мастер-слайд или выбрать другой мастер-слайд,  </a:t>
            </a:r>
            <a:r>
              <a:rPr dirty="0" sz="700" spc="5">
                <a:latin typeface="Lucida Sans Unicode"/>
                <a:cs typeface="Lucida Sans Unicode"/>
              </a:rPr>
              <a:t>как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это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описано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разделе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5"/>
              </a:rPr>
              <a:t>Работа</a:t>
            </a:r>
            <a:r>
              <a:rPr dirty="0" u="sng" sz="700" spc="-2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70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5"/>
              </a:rPr>
              <a:t>с</a:t>
            </a:r>
            <a:r>
              <a:rPr dirty="0" u="sng" sz="700" spc="-4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5"/>
              </a:rPr>
              <a:t>мастер-слайдами</a:t>
            </a:r>
            <a:r>
              <a:rPr dirty="0" u="sng" sz="700" spc="-2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70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5"/>
              </a:rPr>
              <a:t>и</a:t>
            </a:r>
            <a:r>
              <a:rPr dirty="0" u="sng" sz="700" spc="-2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5"/>
              </a:rPr>
              <a:t>стилями</a:t>
            </a:r>
            <a:r>
              <a:rPr dirty="0" sz="700" spc="-1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12700" marR="54610">
              <a:lnSpc>
                <a:spcPct val="125200"/>
              </a:lnSpc>
              <a:spcBef>
                <a:spcPts val="650"/>
              </a:spcBef>
            </a:pPr>
            <a:r>
              <a:rPr dirty="0" sz="700" spc="-10">
                <a:latin typeface="Lucida Sans Unicode"/>
                <a:cs typeface="Lucida Sans Unicode"/>
              </a:rPr>
              <a:t>Мастер-слайд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–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это</a:t>
            </a:r>
            <a:r>
              <a:rPr dirty="0" sz="70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с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заданным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набором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характеристик,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который</a:t>
            </a:r>
            <a:r>
              <a:rPr dirty="0" sz="700" spc="-10">
                <a:latin typeface="Lucida Sans Unicode"/>
                <a:cs typeface="Lucida Sans Unicode"/>
              </a:rPr>
              <a:t> используется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качестве </a:t>
            </a:r>
            <a:r>
              <a:rPr dirty="0" sz="700">
                <a:latin typeface="Lucida Sans Unicode"/>
                <a:cs typeface="Lucida Sans Unicode"/>
              </a:rPr>
              <a:t>отправной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точки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создания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других</a:t>
            </a:r>
            <a:r>
              <a:rPr dirty="0" sz="70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(иначе  говоря шаблона). </a:t>
            </a:r>
            <a:r>
              <a:rPr dirty="0" sz="700" spc="-15">
                <a:latin typeface="Lucida Sans Unicode"/>
                <a:cs typeface="Lucida Sans Unicode"/>
              </a:rPr>
              <a:t>Эти </a:t>
            </a:r>
            <a:r>
              <a:rPr dirty="0" sz="700">
                <a:latin typeface="Lucida Sans Unicode"/>
                <a:cs typeface="Lucida Sans Unicode"/>
              </a:rPr>
              <a:t>характеристики </a:t>
            </a:r>
            <a:r>
              <a:rPr dirty="0" sz="700" spc="-15">
                <a:latin typeface="Lucida Sans Unicode"/>
                <a:cs typeface="Lucida Sans Unicode"/>
              </a:rPr>
              <a:t>включают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5">
                <a:latin typeface="Lucida Sans Unicode"/>
                <a:cs typeface="Lucida Sans Unicode"/>
              </a:rPr>
              <a:t>себя </a:t>
            </a:r>
            <a:r>
              <a:rPr dirty="0" sz="700" spc="-5">
                <a:latin typeface="Lucida Sans Unicode"/>
                <a:cs typeface="Lucida Sans Unicode"/>
              </a:rPr>
              <a:t>фон </a:t>
            </a:r>
            <a:r>
              <a:rPr dirty="0" sz="700" spc="-10">
                <a:latin typeface="Lucida Sans Unicode"/>
                <a:cs typeface="Lucida Sans Unicode"/>
              </a:rPr>
              <a:t>слайда, </a:t>
            </a:r>
            <a:r>
              <a:rPr dirty="0" sz="700">
                <a:latin typeface="Lucida Sans Unicode"/>
                <a:cs typeface="Lucida Sans Unicode"/>
              </a:rPr>
              <a:t>объекты на </a:t>
            </a:r>
            <a:r>
              <a:rPr dirty="0" sz="700" spc="-5">
                <a:latin typeface="Lucida Sans Unicode"/>
                <a:cs typeface="Lucida Sans Unicode"/>
              </a:rPr>
              <a:t>заднем плане, форматирование </a:t>
            </a:r>
            <a:r>
              <a:rPr dirty="0" sz="700" spc="-15">
                <a:latin typeface="Lucida Sans Unicode"/>
                <a:cs typeface="Lucida Sans Unicode"/>
              </a:rPr>
              <a:t>любого </a:t>
            </a:r>
            <a:r>
              <a:rPr dirty="0" sz="700" spc="-5">
                <a:latin typeface="Lucida Sans Unicode"/>
                <a:cs typeface="Lucida Sans Unicode"/>
              </a:rPr>
              <a:t>текста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15">
                <a:latin typeface="Lucida Sans Unicode"/>
                <a:cs typeface="Lucida Sans Unicode"/>
              </a:rPr>
              <a:t>любого </a:t>
            </a:r>
            <a:r>
              <a:rPr dirty="0" sz="700" spc="-5">
                <a:latin typeface="Lucida Sans Unicode"/>
                <a:cs typeface="Lucida Sans Unicode"/>
              </a:rPr>
              <a:t>фонового  изображения.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600" spc="60">
                <a:solidFill>
                  <a:srgbClr val="ABABAB"/>
                </a:solidFill>
                <a:latin typeface="Lucida Sans Unicode"/>
                <a:cs typeface="Lucida Sans Unicode"/>
              </a:rPr>
              <a:t>Примечание</a:t>
            </a:r>
            <a:endParaRPr sz="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91" y="2514624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 h="0">
                <a:moveTo>
                  <a:pt x="0" y="0"/>
                </a:moveTo>
                <a:lnTo>
                  <a:pt x="6743115" y="0"/>
                </a:lnTo>
              </a:path>
            </a:pathLst>
          </a:custGeom>
          <a:ln w="6361">
            <a:solidFill>
              <a:srgbClr val="8698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9191" y="4241754"/>
            <a:ext cx="6756400" cy="0"/>
          </a:xfrm>
          <a:custGeom>
            <a:avLst/>
            <a:gdLst/>
            <a:ahLst/>
            <a:cxnLst/>
            <a:rect l="l" t="t" r="r" b="b"/>
            <a:pathLst>
              <a:path w="6756400" h="0">
                <a:moveTo>
                  <a:pt x="0" y="0"/>
                </a:moveTo>
                <a:lnTo>
                  <a:pt x="6755838" y="0"/>
                </a:lnTo>
              </a:path>
            </a:pathLst>
          </a:custGeom>
          <a:ln w="12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6491" y="326527"/>
            <a:ext cx="6708775" cy="37045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14300" marR="215265">
              <a:lnSpc>
                <a:spcPct val="146100"/>
              </a:lnSpc>
              <a:spcBef>
                <a:spcPts val="90"/>
              </a:spcBef>
            </a:pPr>
            <a:r>
              <a:rPr dirty="0" sz="600" spc="15">
                <a:latin typeface="Lucida Sans Unicode"/>
                <a:cs typeface="Lucida Sans Unicode"/>
              </a:rPr>
              <a:t>LibreOffice </a:t>
            </a:r>
            <a:r>
              <a:rPr dirty="0" sz="600" spc="20">
                <a:latin typeface="Lucida Sans Unicode"/>
                <a:cs typeface="Lucida Sans Unicode"/>
              </a:rPr>
              <a:t>использует </a:t>
            </a:r>
            <a:r>
              <a:rPr dirty="0" sz="600" spc="5">
                <a:latin typeface="Lucida Sans Unicode"/>
                <a:cs typeface="Lucida Sans Unicode"/>
              </a:rPr>
              <a:t>три </a:t>
            </a:r>
            <a:r>
              <a:rPr dirty="0" sz="600" spc="10">
                <a:latin typeface="Lucida Sans Unicode"/>
                <a:cs typeface="Lucida Sans Unicode"/>
              </a:rPr>
              <a:t>взаимозаменяемых термина </a:t>
            </a:r>
            <a:r>
              <a:rPr dirty="0" sz="600" spc="30">
                <a:latin typeface="Lucida Sans Unicode"/>
                <a:cs typeface="Lucida Sans Unicode"/>
              </a:rPr>
              <a:t>для </a:t>
            </a:r>
            <a:r>
              <a:rPr dirty="0" sz="600" spc="20">
                <a:latin typeface="Lucida Sans Unicode"/>
                <a:cs typeface="Lucida Sans Unicode"/>
              </a:rPr>
              <a:t>одной концепции: </a:t>
            </a:r>
            <a:r>
              <a:rPr dirty="0" sz="600" spc="15">
                <a:latin typeface="Lucida Sans Unicode"/>
                <a:cs typeface="Lucida Sans Unicode"/>
              </a:rPr>
              <a:t>мастер-слайд, </a:t>
            </a:r>
            <a:r>
              <a:rPr dirty="0" sz="600" spc="20">
                <a:latin typeface="Lucida Sans Unicode"/>
                <a:cs typeface="Lucida Sans Unicode"/>
              </a:rPr>
              <a:t>слайд-мастер и </a:t>
            </a:r>
            <a:r>
              <a:rPr dirty="0" sz="600" spc="15">
                <a:latin typeface="Lucida Sans Unicode"/>
                <a:cs typeface="Lucida Sans Unicode"/>
              </a:rPr>
              <a:t>мастер-страница. Все эти </a:t>
            </a:r>
            <a:r>
              <a:rPr dirty="0" sz="600" spc="10">
                <a:latin typeface="Lucida Sans Unicode"/>
                <a:cs typeface="Lucida Sans Unicode"/>
              </a:rPr>
              <a:t>термины </a:t>
            </a:r>
            <a:r>
              <a:rPr dirty="0" sz="600" spc="15">
                <a:latin typeface="Lucida Sans Unicode"/>
                <a:cs typeface="Lucida Sans Unicode"/>
              </a:rPr>
              <a:t>относятся к  </a:t>
            </a:r>
            <a:r>
              <a:rPr dirty="0" sz="600" spc="25">
                <a:latin typeface="Lucida Sans Unicode"/>
                <a:cs typeface="Lucida Sans Unicode"/>
              </a:rPr>
              <a:t>слайду-шаблону, </a:t>
            </a:r>
            <a:r>
              <a:rPr dirty="0" sz="600" spc="10">
                <a:latin typeface="Lucida Sans Unicode"/>
                <a:cs typeface="Lucida Sans Unicode"/>
              </a:rPr>
              <a:t>который </a:t>
            </a:r>
            <a:r>
              <a:rPr dirty="0" sz="600" spc="20">
                <a:latin typeface="Lucida Sans Unicode"/>
                <a:cs typeface="Lucida Sans Unicode"/>
              </a:rPr>
              <a:t>используется </a:t>
            </a:r>
            <a:r>
              <a:rPr dirty="0" sz="600" spc="30">
                <a:latin typeface="Lucida Sans Unicode"/>
                <a:cs typeface="Lucida Sans Unicode"/>
              </a:rPr>
              <a:t>для </a:t>
            </a:r>
            <a:r>
              <a:rPr dirty="0" sz="600" spc="15">
                <a:latin typeface="Lucida Sans Unicode"/>
                <a:cs typeface="Lucida Sans Unicode"/>
              </a:rPr>
              <a:t>создания других </a:t>
            </a:r>
            <a:r>
              <a:rPr dirty="0" sz="600" spc="20">
                <a:latin typeface="Lucida Sans Unicode"/>
                <a:cs typeface="Lucida Sans Unicode"/>
              </a:rPr>
              <a:t>слайдов. </a:t>
            </a:r>
            <a:r>
              <a:rPr dirty="0" sz="600" spc="15">
                <a:latin typeface="Lucida Sans Unicode"/>
                <a:cs typeface="Lucida Sans Unicode"/>
              </a:rPr>
              <a:t>В </a:t>
            </a:r>
            <a:r>
              <a:rPr dirty="0" sz="600" spc="20">
                <a:latin typeface="Lucida Sans Unicode"/>
                <a:cs typeface="Lucida Sans Unicode"/>
              </a:rPr>
              <a:t>этом руководстве, </a:t>
            </a:r>
            <a:r>
              <a:rPr dirty="0" sz="600" spc="15">
                <a:latin typeface="Lucida Sans Unicode"/>
                <a:cs typeface="Lucida Sans Unicode"/>
              </a:rPr>
              <a:t>однако, </a:t>
            </a:r>
            <a:r>
              <a:rPr dirty="0" sz="600" spc="20">
                <a:latin typeface="Lucida Sans Unicode"/>
                <a:cs typeface="Lucida Sans Unicode"/>
              </a:rPr>
              <a:t>используется только </a:t>
            </a:r>
            <a:r>
              <a:rPr dirty="0" sz="600" spc="10">
                <a:latin typeface="Lucida Sans Unicode"/>
                <a:cs typeface="Lucida Sans Unicode"/>
              </a:rPr>
              <a:t>термин </a:t>
            </a:r>
            <a:r>
              <a:rPr dirty="0" sz="600" spc="15">
                <a:latin typeface="Lucida Sans Unicode"/>
                <a:cs typeface="Lucida Sans Unicode"/>
              </a:rPr>
              <a:t>мастер-слайд, </a:t>
            </a:r>
            <a:r>
              <a:rPr dirty="0" sz="600" spc="10">
                <a:latin typeface="Lucida Sans Unicode"/>
                <a:cs typeface="Lucida Sans Unicode"/>
              </a:rPr>
              <a:t>за  </a:t>
            </a:r>
            <a:r>
              <a:rPr dirty="0" sz="600" spc="20">
                <a:latin typeface="Lucida Sans Unicode"/>
                <a:cs typeface="Lucida Sans Unicode"/>
              </a:rPr>
              <a:t>исключением </a:t>
            </a:r>
            <a:r>
              <a:rPr dirty="0" sz="600" spc="5">
                <a:latin typeface="Lucida Sans Unicode"/>
                <a:cs typeface="Lucida Sans Unicode"/>
              </a:rPr>
              <a:t>тех </a:t>
            </a:r>
            <a:r>
              <a:rPr dirty="0" sz="600" spc="20">
                <a:latin typeface="Lucida Sans Unicode"/>
                <a:cs typeface="Lucida Sans Unicode"/>
              </a:rPr>
              <a:t>случаев, </a:t>
            </a:r>
            <a:r>
              <a:rPr dirty="0" sz="600" spc="15">
                <a:latin typeface="Lucida Sans Unicode"/>
                <a:cs typeface="Lucida Sans Unicode"/>
              </a:rPr>
              <a:t>когда описывается интерфейс</a:t>
            </a:r>
            <a:r>
              <a:rPr dirty="0" sz="600" spc="-55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пользователя.</a:t>
            </a:r>
            <a:endParaRPr sz="600">
              <a:latin typeface="Lucida Sans Unicode"/>
              <a:cs typeface="Lucida Sans Unicode"/>
            </a:endParaRPr>
          </a:p>
          <a:p>
            <a:pPr marL="12700" marR="226060">
              <a:lnSpc>
                <a:spcPct val="125200"/>
              </a:lnSpc>
              <a:spcBef>
                <a:spcPts val="725"/>
              </a:spcBef>
            </a:pPr>
            <a:r>
              <a:rPr dirty="0" sz="700" spc="-5">
                <a:latin typeface="Lucida Sans Unicode"/>
                <a:cs typeface="Lucida Sans Unicode"/>
              </a:rPr>
              <a:t>Смотрите </a:t>
            </a:r>
            <a:r>
              <a:rPr dirty="0" sz="700" spc="-10" i="1">
                <a:latin typeface="Lucida Sans Unicode"/>
                <a:cs typeface="Lucida Sans Unicode"/>
              </a:rPr>
              <a:t>Руководство </a:t>
            </a:r>
            <a:r>
              <a:rPr dirty="0" sz="700" i="1">
                <a:latin typeface="Lucida Sans Unicode"/>
                <a:cs typeface="Lucida Sans Unicode"/>
              </a:rPr>
              <a:t>по </a:t>
            </a:r>
            <a:r>
              <a:rPr dirty="0" sz="700" spc="-10" i="1">
                <a:latin typeface="Lucida Sans Unicode"/>
                <a:cs typeface="Lucida Sans Unicode"/>
              </a:rPr>
              <a:t>Impress, </a:t>
            </a:r>
            <a:r>
              <a:rPr dirty="0" sz="700" spc="-5" i="1">
                <a:latin typeface="Lucida Sans Unicode"/>
                <a:cs typeface="Lucida Sans Unicode"/>
              </a:rPr>
              <a:t>Часть </a:t>
            </a:r>
            <a:r>
              <a:rPr dirty="0" sz="700" i="1">
                <a:latin typeface="Lucida Sans Unicode"/>
                <a:cs typeface="Lucida Sans Unicode"/>
              </a:rPr>
              <a:t>2 – </a:t>
            </a:r>
            <a:r>
              <a:rPr dirty="0" sz="700" spc="-10" i="1">
                <a:latin typeface="Lucida Sans Unicode"/>
                <a:cs typeface="Lucida Sans Unicode"/>
              </a:rPr>
              <a:t>Использование мастер-слайдов, стилей </a:t>
            </a:r>
            <a:r>
              <a:rPr dirty="0" sz="700" i="1">
                <a:latin typeface="Lucida Sans Unicode"/>
                <a:cs typeface="Lucida Sans Unicode"/>
              </a:rPr>
              <a:t>и </a:t>
            </a:r>
            <a:r>
              <a:rPr dirty="0" sz="700" spc="-5" i="1">
                <a:latin typeface="Lucida Sans Unicode"/>
                <a:cs typeface="Lucida Sans Unicode"/>
              </a:rPr>
              <a:t>шаблонов </a:t>
            </a:r>
            <a:r>
              <a:rPr dirty="0" sz="700" spc="-20">
                <a:latin typeface="Lucida Sans Unicode"/>
                <a:cs typeface="Lucida Sans Unicode"/>
              </a:rPr>
              <a:t>для </a:t>
            </a:r>
            <a:r>
              <a:rPr dirty="0" sz="700" spc="-10">
                <a:latin typeface="Lucida Sans Unicode"/>
                <a:cs typeface="Lucida Sans Unicode"/>
              </a:rPr>
              <a:t>получения более </a:t>
            </a:r>
            <a:r>
              <a:rPr dirty="0" sz="700" spc="-5">
                <a:latin typeface="Lucida Sans Unicode"/>
                <a:cs typeface="Lucida Sans Unicode"/>
              </a:rPr>
              <a:t>подробной информации </a:t>
            </a:r>
            <a:r>
              <a:rPr dirty="0" sz="700">
                <a:latin typeface="Lucida Sans Unicode"/>
                <a:cs typeface="Lucida Sans Unicode"/>
              </a:rPr>
              <a:t>по  </a:t>
            </a:r>
            <a:r>
              <a:rPr dirty="0" sz="700" spc="-5">
                <a:latin typeface="Lucida Sans Unicode"/>
                <a:cs typeface="Lucida Sans Unicode"/>
              </a:rPr>
              <a:t>созданию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10">
                <a:latin typeface="Lucida Sans Unicode"/>
                <a:cs typeface="Lucida Sans Unicode"/>
              </a:rPr>
              <a:t>модифицированию</a:t>
            </a:r>
            <a:r>
              <a:rPr dirty="0" sz="700" spc="-1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мастер-слайдов.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700" spc="-10">
                <a:latin typeface="Lucida Sans Unicode"/>
                <a:cs typeface="Lucida Sans Unicode"/>
              </a:rPr>
              <a:t>Если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всё,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нужно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сделать,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это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изменить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фон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можно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сделать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следующее: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1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Arial"/>
                <a:cs typeface="Arial"/>
              </a:rPr>
              <a:t>Формат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5">
                <a:latin typeface="MS Gothic"/>
                <a:cs typeface="MS Gothic"/>
              </a:rPr>
              <a:t> </a:t>
            </a:r>
            <a:r>
              <a:rPr dirty="0" sz="700" spc="5">
                <a:latin typeface="Arial"/>
                <a:cs typeface="Arial"/>
              </a:rPr>
              <a:t>Страница</a:t>
            </a:r>
            <a:r>
              <a:rPr dirty="0" sz="700">
                <a:latin typeface="Arial"/>
                <a:cs typeface="Arial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открывшемся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диалоге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перейдите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вкладку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Фон</a:t>
            </a:r>
            <a:r>
              <a:rPr dirty="0" sz="70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14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желаемый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тип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фона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между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заливкой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цветом,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градиентом,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штриховкой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текстурой.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желаемый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вариант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самого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фона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появившемся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списке.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Нажмите </a:t>
            </a:r>
            <a:r>
              <a:rPr dirty="0" sz="700" spc="-10" i="1">
                <a:latin typeface="Lucida Sans Unicode"/>
                <a:cs typeface="Lucida Sans Unicode"/>
              </a:rPr>
              <a:t>OK</a:t>
            </a:r>
            <a:r>
              <a:rPr dirty="0" sz="700" spc="-10">
                <a:latin typeface="Lucida Sans Unicode"/>
                <a:cs typeface="Lucida Sans Unicode"/>
              </a:rPr>
              <a:t>, чтобы </a:t>
            </a:r>
            <a:r>
              <a:rPr dirty="0" sz="700">
                <a:latin typeface="Lucida Sans Unicode"/>
                <a:cs typeface="Lucida Sans Unicode"/>
              </a:rPr>
              <a:t>сохранить</a:t>
            </a:r>
            <a:r>
              <a:rPr dirty="0" sz="700" spc="-1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настройки.</a:t>
            </a:r>
            <a:endParaRPr sz="700">
              <a:latin typeface="Lucida Sans Unicode"/>
              <a:cs typeface="Lucida Sans Unicode"/>
            </a:endParaRPr>
          </a:p>
          <a:p>
            <a:pPr marL="12700" marR="144780">
              <a:lnSpc>
                <a:spcPct val="125200"/>
              </a:lnSpc>
              <a:spcBef>
                <a:spcPts val="580"/>
              </a:spcBef>
            </a:pPr>
            <a:r>
              <a:rPr dirty="0" sz="700" spc="-15">
                <a:latin typeface="Lucida Sans Unicode"/>
                <a:cs typeface="Lucida Sans Unicode"/>
              </a:rPr>
              <a:t>После </a:t>
            </a:r>
            <a:r>
              <a:rPr dirty="0" sz="700" spc="-5">
                <a:latin typeface="Lucida Sans Unicode"/>
                <a:cs typeface="Lucida Sans Unicode"/>
              </a:rPr>
              <a:t>нажатия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кнопку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ОК</a:t>
            </a:r>
            <a:r>
              <a:rPr dirty="0" sz="700" spc="-45" i="1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появится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диалог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с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вопросом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 </a:t>
            </a:r>
            <a:r>
              <a:rPr dirty="0" sz="700" spc="-5">
                <a:latin typeface="Lucida Sans Unicode"/>
                <a:cs typeface="Lucida Sans Unicode"/>
              </a:rPr>
              <a:t>применении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фона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всех</a:t>
            </a:r>
            <a:r>
              <a:rPr dirty="0" sz="70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страниц.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Если </a:t>
            </a:r>
            <a:r>
              <a:rPr dirty="0" sz="700" spc="-5">
                <a:latin typeface="Lucida Sans Unicode"/>
                <a:cs typeface="Lucida Sans Unicode"/>
              </a:rPr>
              <a:t>нажать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Да</a:t>
            </a:r>
            <a:r>
              <a:rPr dirty="0" sz="700">
                <a:latin typeface="Lucida Sans Unicode"/>
                <a:cs typeface="Lucida Sans Unicode"/>
              </a:rPr>
              <a:t>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то Impress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автоматически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изменит  </a:t>
            </a:r>
            <a:r>
              <a:rPr dirty="0" sz="700" spc="-10">
                <a:latin typeface="Lucida Sans Unicode"/>
                <a:cs typeface="Lucida Sans Unicode"/>
              </a:rPr>
              <a:t>мастер-слайд.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600" spc="60">
                <a:solidFill>
                  <a:srgbClr val="ABABAB"/>
                </a:solidFill>
                <a:latin typeface="Lucida Sans Unicode"/>
                <a:cs typeface="Lucida Sans Unicode"/>
              </a:rPr>
              <a:t>Примечание</a:t>
            </a:r>
            <a:endParaRPr sz="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75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</a:pPr>
            <a:r>
              <a:rPr dirty="0" sz="600" spc="15">
                <a:latin typeface="Lucida Sans Unicode"/>
                <a:cs typeface="Lucida Sans Unicode"/>
              </a:rPr>
              <a:t>Установка</a:t>
            </a:r>
            <a:r>
              <a:rPr dirty="0" sz="600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и</a:t>
            </a:r>
            <a:r>
              <a:rPr dirty="0" sz="600" spc="5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правильное</a:t>
            </a:r>
            <a:r>
              <a:rPr dirty="0" sz="600" spc="-5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форматирование</a:t>
            </a:r>
            <a:r>
              <a:rPr dirty="0" sz="600" spc="-5">
                <a:latin typeface="Lucida Sans Unicode"/>
                <a:cs typeface="Lucida Sans Unicode"/>
              </a:rPr>
              <a:t> </a:t>
            </a:r>
            <a:r>
              <a:rPr dirty="0" sz="600" spc="25">
                <a:latin typeface="Lucida Sans Unicode"/>
                <a:cs typeface="Lucida Sans Unicode"/>
              </a:rPr>
              <a:t>фона</a:t>
            </a:r>
            <a:r>
              <a:rPr dirty="0" sz="600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выходит</a:t>
            </a:r>
            <a:r>
              <a:rPr dirty="0" sz="600" spc="-10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Lucida Sans Unicode"/>
                <a:cs typeface="Lucida Sans Unicode"/>
              </a:rPr>
              <a:t>за</a:t>
            </a:r>
            <a:r>
              <a:rPr dirty="0" sz="600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Lucida Sans Unicode"/>
                <a:cs typeface="Lucida Sans Unicode"/>
              </a:rPr>
              <a:t>рамки</a:t>
            </a:r>
            <a:r>
              <a:rPr dirty="0" sz="600" spc="5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данной</a:t>
            </a:r>
            <a:r>
              <a:rPr dirty="0" sz="600" spc="5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главы,</a:t>
            </a:r>
            <a:r>
              <a:rPr dirty="0" sz="600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но </a:t>
            </a:r>
            <a:r>
              <a:rPr dirty="0" sz="600" spc="10">
                <a:latin typeface="Lucida Sans Unicode"/>
                <a:cs typeface="Lucida Sans Unicode"/>
              </a:rPr>
              <a:t>найти</a:t>
            </a:r>
            <a:r>
              <a:rPr dirty="0" sz="600" spc="5">
                <a:latin typeface="Lucida Sans Unicode"/>
                <a:cs typeface="Lucida Sans Unicode"/>
              </a:rPr>
              <a:t> </a:t>
            </a:r>
            <a:r>
              <a:rPr dirty="0" sz="600" spc="25">
                <a:latin typeface="Lucida Sans Unicode"/>
                <a:cs typeface="Lucida Sans Unicode"/>
              </a:rPr>
              <a:t>всю</a:t>
            </a:r>
            <a:r>
              <a:rPr dirty="0" sz="600" spc="35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необходимую</a:t>
            </a:r>
            <a:r>
              <a:rPr dirty="0" sz="600" spc="40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информацию</a:t>
            </a:r>
            <a:r>
              <a:rPr dirty="0" sz="600" spc="35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Lucida Sans Unicode"/>
                <a:cs typeface="Lucida Sans Unicode"/>
              </a:rPr>
              <a:t>можно </a:t>
            </a:r>
            <a:r>
              <a:rPr dirty="0" sz="600" spc="15">
                <a:latin typeface="Lucida Sans Unicode"/>
                <a:cs typeface="Lucida Sans Unicode"/>
              </a:rPr>
              <a:t>в</a:t>
            </a:r>
            <a:r>
              <a:rPr dirty="0" sz="600" spc="20">
                <a:latin typeface="Lucida Sans Unicode"/>
                <a:cs typeface="Lucida Sans Unicode"/>
              </a:rPr>
              <a:t> </a:t>
            </a:r>
            <a:r>
              <a:rPr dirty="0" sz="600" spc="20" i="1">
                <a:latin typeface="Lucida Sans Unicode"/>
                <a:cs typeface="Lucida Sans Unicode"/>
              </a:rPr>
              <a:t>Руководстве</a:t>
            </a:r>
            <a:r>
              <a:rPr dirty="0" sz="600" spc="-5" i="1">
                <a:latin typeface="Lucida Sans Unicode"/>
                <a:cs typeface="Lucida Sans Unicode"/>
              </a:rPr>
              <a:t> </a:t>
            </a:r>
            <a:r>
              <a:rPr dirty="0" sz="600" spc="15" i="1">
                <a:latin typeface="Lucida Sans Unicode"/>
                <a:cs typeface="Lucida Sans Unicode"/>
              </a:rPr>
              <a:t>по</a:t>
            </a:r>
            <a:r>
              <a:rPr dirty="0" sz="600" spc="10" i="1">
                <a:latin typeface="Lucida Sans Unicode"/>
                <a:cs typeface="Lucida Sans Unicode"/>
              </a:rPr>
              <a:t> </a:t>
            </a:r>
            <a:r>
              <a:rPr dirty="0" sz="600" spc="15" i="1">
                <a:latin typeface="Lucida Sans Unicode"/>
                <a:cs typeface="Lucida Sans Unicode"/>
              </a:rPr>
              <a:t>Draw.</a:t>
            </a:r>
            <a:r>
              <a:rPr dirty="0" sz="600" i="1">
                <a:latin typeface="Lucida Sans Unicode"/>
                <a:cs typeface="Lucida Sans Unicode"/>
              </a:rPr>
              <a:t> </a:t>
            </a:r>
            <a:r>
              <a:rPr dirty="0" sz="600" spc="10" i="1">
                <a:latin typeface="Lucida Sans Unicode"/>
                <a:cs typeface="Lucida Sans Unicode"/>
              </a:rPr>
              <a:t>Часть</a:t>
            </a:r>
            <a:endParaRPr sz="600">
              <a:latin typeface="Lucida Sans Unicode"/>
              <a:cs typeface="Lucida Sans Unicode"/>
            </a:endParaRPr>
          </a:p>
          <a:p>
            <a:pPr marL="114300">
              <a:lnSpc>
                <a:spcPct val="100000"/>
              </a:lnSpc>
              <a:spcBef>
                <a:spcPts val="330"/>
              </a:spcBef>
            </a:pPr>
            <a:r>
              <a:rPr dirty="0" sz="600" spc="10" i="1">
                <a:latin typeface="Lucida Sans Unicode"/>
                <a:cs typeface="Lucida Sans Unicode"/>
              </a:rPr>
              <a:t>4. </a:t>
            </a:r>
            <a:r>
              <a:rPr dirty="0" sz="600" spc="15" i="1">
                <a:latin typeface="Lucida Sans Unicode"/>
                <a:cs typeface="Lucida Sans Unicode"/>
              </a:rPr>
              <a:t>Изменение </a:t>
            </a:r>
            <a:r>
              <a:rPr dirty="0" sz="600" spc="10" i="1">
                <a:latin typeface="Lucida Sans Unicode"/>
                <a:cs typeface="Lucida Sans Unicode"/>
              </a:rPr>
              <a:t>атрибутов объекта </a:t>
            </a:r>
            <a:r>
              <a:rPr dirty="0" sz="600" spc="25">
                <a:latin typeface="Lucida Sans Unicode"/>
                <a:cs typeface="Lucida Sans Unicode"/>
              </a:rPr>
              <a:t>или </a:t>
            </a:r>
            <a:r>
              <a:rPr dirty="0" sz="600" spc="15">
                <a:latin typeface="Lucida Sans Unicode"/>
                <a:cs typeface="Lucida Sans Unicode"/>
              </a:rPr>
              <a:t>в </a:t>
            </a:r>
            <a:r>
              <a:rPr dirty="0" sz="600" spc="20" i="1">
                <a:latin typeface="Lucida Sans Unicode"/>
                <a:cs typeface="Lucida Sans Unicode"/>
              </a:rPr>
              <a:t>Руководстве</a:t>
            </a:r>
            <a:r>
              <a:rPr dirty="0" sz="600" spc="-130" i="1">
                <a:latin typeface="Lucida Sans Unicode"/>
                <a:cs typeface="Lucida Sans Unicode"/>
              </a:rPr>
              <a:t> </a:t>
            </a:r>
            <a:r>
              <a:rPr dirty="0" sz="600" spc="15" i="1">
                <a:latin typeface="Lucida Sans Unicode"/>
                <a:cs typeface="Lucida Sans Unicode"/>
              </a:rPr>
              <a:t>по Impress. </a:t>
            </a:r>
            <a:r>
              <a:rPr dirty="0" sz="600" spc="10" i="1">
                <a:latin typeface="Lucida Sans Unicode"/>
                <a:cs typeface="Lucida Sans Unicode"/>
              </a:rPr>
              <a:t>Часть 6. Форматирование </a:t>
            </a:r>
            <a:r>
              <a:rPr dirty="0" sz="600" spc="15" i="1">
                <a:latin typeface="Lucida Sans Unicode"/>
                <a:cs typeface="Lucida Sans Unicode"/>
              </a:rPr>
              <a:t>графических объектов</a:t>
            </a:r>
            <a:r>
              <a:rPr dirty="0" sz="600" spc="15">
                <a:latin typeface="Lucida Sans Unicode"/>
                <a:cs typeface="Lucida Sans Unicode"/>
              </a:rPr>
              <a:t>.</a:t>
            </a:r>
            <a:endParaRPr sz="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75">
                <a:latin typeface="Lucida Sans Unicode"/>
                <a:cs typeface="Lucida Sans Unicode"/>
              </a:rPr>
              <a:t>Изменение </a:t>
            </a:r>
            <a:r>
              <a:rPr dirty="0" sz="800" spc="65">
                <a:latin typeface="Lucida Sans Unicode"/>
                <a:cs typeface="Lucida Sans Unicode"/>
              </a:rPr>
              <a:t>демонстрации</a:t>
            </a:r>
            <a:r>
              <a:rPr dirty="0" sz="800" spc="150">
                <a:latin typeface="Lucida Sans Unicode"/>
                <a:cs typeface="Lucida Sans Unicode"/>
              </a:rPr>
              <a:t> </a:t>
            </a:r>
            <a:r>
              <a:rPr dirty="0" sz="800" spc="65">
                <a:latin typeface="Lucida Sans Unicode"/>
                <a:cs typeface="Lucida Sans Unicode"/>
              </a:rPr>
              <a:t>слайдов</a:t>
            </a:r>
            <a:endParaRPr sz="800">
              <a:latin typeface="Lucida Sans Unicode"/>
              <a:cs typeface="Lucida Sans Unicode"/>
            </a:endParaRPr>
          </a:p>
          <a:p>
            <a:pPr marL="12700" marR="231775">
              <a:lnSpc>
                <a:spcPct val="125200"/>
              </a:lnSpc>
              <a:spcBef>
                <a:spcPts val="580"/>
              </a:spcBef>
            </a:pPr>
            <a:r>
              <a:rPr dirty="0" sz="700" spc="-15">
                <a:latin typeface="Lucida Sans Unicode"/>
                <a:cs typeface="Lucida Sans Unicode"/>
              </a:rPr>
              <a:t>По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умолчанию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демонстрации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25">
                <a:latin typeface="Lucida Sans Unicode"/>
                <a:cs typeface="Lucida Sans Unicode"/>
              </a:rPr>
              <a:t>будут </a:t>
            </a:r>
            <a:r>
              <a:rPr dirty="0" sz="700" spc="5">
                <a:latin typeface="Lucida Sans Unicode"/>
                <a:cs typeface="Lucida Sans Unicode"/>
              </a:rPr>
              <a:t>показаны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все слайды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том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же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порядке,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как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они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отображены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режиме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без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автоматической  </a:t>
            </a:r>
            <a:r>
              <a:rPr dirty="0" sz="700" spc="-10">
                <a:latin typeface="Lucida Sans Unicode"/>
                <a:cs typeface="Lucida Sans Unicode"/>
              </a:rPr>
              <a:t>смены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слайдов.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должны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нажимать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клавишу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клавиатуры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щелкать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мышью,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менять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слайды.</a:t>
            </a:r>
            <a:endParaRPr sz="700">
              <a:latin typeface="Lucida Sans Unicode"/>
              <a:cs typeface="Lucida Sans Unicode"/>
            </a:endParaRPr>
          </a:p>
          <a:p>
            <a:pPr marL="12700" marR="5080">
              <a:lnSpc>
                <a:spcPct val="125200"/>
              </a:lnSpc>
              <a:spcBef>
                <a:spcPts val="605"/>
              </a:spcBef>
            </a:pPr>
            <a:r>
              <a:rPr dirty="0" sz="700" spc="-5">
                <a:latin typeface="Lucida Sans Unicode"/>
                <a:cs typeface="Lucida Sans Unicode"/>
              </a:rPr>
              <a:t>Вы можете использовать меню </a:t>
            </a:r>
            <a:r>
              <a:rPr dirty="0" sz="700" spc="-5" i="1">
                <a:latin typeface="Lucida Sans Unicode"/>
                <a:cs typeface="Lucida Sans Unicode"/>
              </a:rPr>
              <a:t>Демонстрация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главной панели </a:t>
            </a:r>
            <a:r>
              <a:rPr dirty="0" sz="700" spc="-10">
                <a:latin typeface="Lucida Sans Unicode"/>
                <a:cs typeface="Lucida Sans Unicode"/>
              </a:rPr>
              <a:t>инструментов, чтобы </a:t>
            </a:r>
            <a:r>
              <a:rPr dirty="0" sz="700" spc="-5">
                <a:latin typeface="Lucida Sans Unicode"/>
                <a:cs typeface="Lucida Sans Unicode"/>
              </a:rPr>
              <a:t>изменить порядок </a:t>
            </a:r>
            <a:r>
              <a:rPr dirty="0" sz="700" spc="-10">
                <a:latin typeface="Lucida Sans Unicode"/>
                <a:cs typeface="Lucida Sans Unicode"/>
              </a:rPr>
              <a:t>слайдов, </a:t>
            </a:r>
            <a:r>
              <a:rPr dirty="0" sz="700" spc="-5">
                <a:latin typeface="Lucida Sans Unicode"/>
                <a:cs typeface="Lucida Sans Unicode"/>
              </a:rPr>
              <a:t>автоматизировать </a:t>
            </a:r>
            <a:r>
              <a:rPr dirty="0" sz="700">
                <a:latin typeface="Lucida Sans Unicode"/>
                <a:cs typeface="Lucida Sans Unicode"/>
              </a:rPr>
              <a:t>переход </a:t>
            </a:r>
            <a:r>
              <a:rPr dirty="0" sz="700" spc="5">
                <a:latin typeface="Lucida Sans Unicode"/>
                <a:cs typeface="Lucida Sans Unicode"/>
              </a:rPr>
              <a:t>от  </a:t>
            </a:r>
            <a:r>
              <a:rPr dirty="0" sz="700" spc="-5">
                <a:latin typeface="Lucida Sans Unicode"/>
                <a:cs typeface="Lucida Sans Unicode"/>
              </a:rPr>
              <a:t>одного </a:t>
            </a:r>
            <a:r>
              <a:rPr dirty="0" sz="700" spc="-15">
                <a:latin typeface="Lucida Sans Unicode"/>
                <a:cs typeface="Lucida Sans Unicode"/>
              </a:rPr>
              <a:t>слайда </a:t>
            </a:r>
            <a:r>
              <a:rPr dirty="0" sz="700">
                <a:latin typeface="Lucida Sans Unicode"/>
                <a:cs typeface="Lucida Sans Unicode"/>
              </a:rPr>
              <a:t>к </a:t>
            </a:r>
            <a:r>
              <a:rPr dirty="0" sz="700" spc="-10">
                <a:latin typeface="Lucida Sans Unicode"/>
                <a:cs typeface="Lucida Sans Unicode"/>
              </a:rPr>
              <a:t>другому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10">
                <a:latin typeface="Lucida Sans Unicode"/>
                <a:cs typeface="Lucida Sans Unicode"/>
              </a:rPr>
              <a:t>других </a:t>
            </a:r>
            <a:r>
              <a:rPr dirty="0" sz="700" spc="-5">
                <a:latin typeface="Lucida Sans Unicode"/>
                <a:cs typeface="Lucida Sans Unicode"/>
              </a:rPr>
              <a:t>параметров. Чтобы настроить </a:t>
            </a:r>
            <a:r>
              <a:rPr dirty="0" sz="700">
                <a:latin typeface="Lucida Sans Unicode"/>
                <a:cs typeface="Lucida Sans Unicode"/>
              </a:rPr>
              <a:t>переход </a:t>
            </a:r>
            <a:r>
              <a:rPr dirty="0" sz="700" spc="-15">
                <a:latin typeface="Lucida Sans Unicode"/>
                <a:cs typeface="Lucida Sans Unicode"/>
              </a:rPr>
              <a:t>между </a:t>
            </a:r>
            <a:r>
              <a:rPr dirty="0" sz="700" spc="-10">
                <a:latin typeface="Lucida Sans Unicode"/>
                <a:cs typeface="Lucida Sans Unicode"/>
              </a:rPr>
              <a:t>слайдами, </a:t>
            </a:r>
            <a:r>
              <a:rPr dirty="0" sz="700" spc="-5">
                <a:latin typeface="Lucida Sans Unicode"/>
                <a:cs typeface="Lucida Sans Unicode"/>
              </a:rPr>
              <a:t>анимировать </a:t>
            </a:r>
            <a:r>
              <a:rPr dirty="0" sz="700" spc="-10">
                <a:latin typeface="Lucida Sans Unicode"/>
                <a:cs typeface="Lucida Sans Unicode"/>
              </a:rPr>
              <a:t>сами </a:t>
            </a:r>
            <a:r>
              <a:rPr dirty="0" sz="700" spc="-15">
                <a:latin typeface="Lucida Sans Unicode"/>
                <a:cs typeface="Lucida Sans Unicode"/>
              </a:rPr>
              <a:t>слайды, </a:t>
            </a:r>
            <a:r>
              <a:rPr dirty="0" sz="700" spc="-10">
                <a:latin typeface="Lucida Sans Unicode"/>
                <a:cs typeface="Lucida Sans Unicode"/>
              </a:rPr>
              <a:t>добавить </a:t>
            </a:r>
            <a:r>
              <a:rPr dirty="0" sz="700" spc="-5">
                <a:latin typeface="Lucida Sans Unicode"/>
                <a:cs typeface="Lucida Sans Unicode"/>
              </a:rPr>
              <a:t>звуковое  сопровождение </a:t>
            </a:r>
            <a:r>
              <a:rPr dirty="0" sz="700">
                <a:latin typeface="Lucida Sans Unicode"/>
                <a:cs typeface="Lucida Sans Unicode"/>
              </a:rPr>
              <a:t>к </a:t>
            </a:r>
            <a:r>
              <a:rPr dirty="0" sz="700" spc="-5">
                <a:latin typeface="Lucida Sans Unicode"/>
                <a:cs typeface="Lucida Sans Unicode"/>
              </a:rPr>
              <a:t>презентации </a:t>
            </a:r>
            <a:r>
              <a:rPr dirty="0" sz="700" spc="-10">
                <a:latin typeface="Lucida Sans Unicode"/>
                <a:cs typeface="Lucida Sans Unicode"/>
              </a:rPr>
              <a:t>или сделать другие </a:t>
            </a:r>
            <a:r>
              <a:rPr dirty="0" sz="700" spc="-15">
                <a:latin typeface="Lucida Sans Unicode"/>
                <a:cs typeface="Lucida Sans Unicode"/>
              </a:rPr>
              <a:t>улучешния, </a:t>
            </a:r>
            <a:r>
              <a:rPr dirty="0" sz="700" spc="-10">
                <a:latin typeface="Lucida Sans Unicode"/>
                <a:cs typeface="Lucida Sans Unicode"/>
              </a:rPr>
              <a:t>вам нужно </a:t>
            </a:r>
            <a:r>
              <a:rPr dirty="0" sz="700" spc="-5">
                <a:latin typeface="Lucida Sans Unicode"/>
                <a:cs typeface="Lucida Sans Unicode"/>
              </a:rPr>
              <a:t>использовать </a:t>
            </a:r>
            <a:r>
              <a:rPr dirty="0" sz="700" spc="-10">
                <a:latin typeface="Lucida Sans Unicode"/>
                <a:cs typeface="Lucida Sans Unicode"/>
              </a:rPr>
              <a:t>функции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панели </a:t>
            </a:r>
            <a:r>
              <a:rPr dirty="0" sz="700" spc="-10">
                <a:latin typeface="Lucida Sans Unicode"/>
                <a:cs typeface="Lucida Sans Unicode"/>
              </a:rPr>
              <a:t>задач. </a:t>
            </a:r>
            <a:r>
              <a:rPr dirty="0" sz="700" spc="-5">
                <a:latin typeface="Lucida Sans Unicode"/>
                <a:cs typeface="Lucida Sans Unicode"/>
              </a:rPr>
              <a:t>Смотрите </a:t>
            </a:r>
            <a:r>
              <a:rPr dirty="0" sz="700" spc="-10" i="1">
                <a:latin typeface="Lucida Sans Unicode"/>
                <a:cs typeface="Lucida Sans Unicode"/>
              </a:rPr>
              <a:t>Руководство </a:t>
            </a:r>
            <a:r>
              <a:rPr dirty="0" sz="700" i="1">
                <a:latin typeface="Lucida Sans Unicode"/>
                <a:cs typeface="Lucida Sans Unicode"/>
              </a:rPr>
              <a:t>по </a:t>
            </a:r>
            <a:r>
              <a:rPr dirty="0" sz="700" spc="-5" i="1">
                <a:latin typeface="Lucida Sans Unicode"/>
                <a:cs typeface="Lucida Sans Unicode"/>
              </a:rPr>
              <a:t>Impress </a:t>
            </a:r>
            <a:r>
              <a:rPr dirty="0" sz="700" spc="-20">
                <a:latin typeface="Lucida Sans Unicode"/>
                <a:cs typeface="Lucida Sans Unicode"/>
              </a:rPr>
              <a:t>для  </a:t>
            </a:r>
            <a:r>
              <a:rPr dirty="0" sz="700" spc="-10">
                <a:latin typeface="Lucida Sans Unicode"/>
                <a:cs typeface="Lucida Sans Unicode"/>
              </a:rPr>
              <a:t>получения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подробной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информации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том,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как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использовать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все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эти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возможности.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5504" y="5437701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1"/>
                </a:lnTo>
                <a:lnTo>
                  <a:pt x="0" y="5305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5"/>
                </a:lnTo>
                <a:lnTo>
                  <a:pt x="31807" y="26501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5504" y="5889363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1"/>
                </a:lnTo>
                <a:lnTo>
                  <a:pt x="0" y="5305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5"/>
                </a:lnTo>
                <a:lnTo>
                  <a:pt x="31807" y="26501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49402" y="5794921"/>
            <a:ext cx="152683" cy="152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67883" y="5839444"/>
            <a:ext cx="95426" cy="108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12429" y="7328110"/>
            <a:ext cx="95426" cy="108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06491" y="4434790"/>
            <a:ext cx="6770370" cy="380746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65">
                <a:latin typeface="Lucida Sans Unicode"/>
                <a:cs typeface="Lucida Sans Unicode"/>
              </a:rPr>
              <a:t>Добавление </a:t>
            </a:r>
            <a:r>
              <a:rPr dirty="0" sz="900" spc="20">
                <a:latin typeface="Lucida Sans Unicode"/>
                <a:cs typeface="Lucida Sans Unicode"/>
              </a:rPr>
              <a:t>и </a:t>
            </a:r>
            <a:r>
              <a:rPr dirty="0" sz="900" spc="70">
                <a:latin typeface="Lucida Sans Unicode"/>
                <a:cs typeface="Lucida Sans Unicode"/>
              </a:rPr>
              <a:t>форматирование</a:t>
            </a:r>
            <a:r>
              <a:rPr dirty="0" sz="900" spc="-15">
                <a:latin typeface="Lucida Sans Unicode"/>
                <a:cs typeface="Lucida Sans Unicode"/>
              </a:rPr>
              <a:t> </a:t>
            </a:r>
            <a:r>
              <a:rPr dirty="0" sz="900" spc="55">
                <a:latin typeface="Lucida Sans Unicode"/>
                <a:cs typeface="Lucida Sans Unicode"/>
              </a:rPr>
              <a:t>текста</a:t>
            </a:r>
            <a:endParaRPr sz="900">
              <a:latin typeface="Lucida Sans Unicode"/>
              <a:cs typeface="Lucida Sans Unicode"/>
            </a:endParaRPr>
          </a:p>
          <a:p>
            <a:pPr marL="12700" marR="186690">
              <a:lnSpc>
                <a:spcPct val="125200"/>
              </a:lnSpc>
              <a:spcBef>
                <a:spcPts val="509"/>
              </a:spcBef>
            </a:pPr>
            <a:r>
              <a:rPr dirty="0" sz="700" spc="-5">
                <a:latin typeface="Lucida Sans Unicode"/>
                <a:cs typeface="Lucida Sans Unicode"/>
              </a:rPr>
              <a:t>Во многих ваших </a:t>
            </a:r>
            <a:r>
              <a:rPr dirty="0" sz="700" spc="-10">
                <a:latin typeface="Lucida Sans Unicode"/>
                <a:cs typeface="Lucida Sans Unicode"/>
              </a:rPr>
              <a:t>слайдах </a:t>
            </a:r>
            <a:r>
              <a:rPr dirty="0" sz="700" spc="-5">
                <a:latin typeface="Lucida Sans Unicode"/>
                <a:cs typeface="Lucida Sans Unicode"/>
              </a:rPr>
              <a:t>наверняка </a:t>
            </a:r>
            <a:r>
              <a:rPr dirty="0" sz="700" spc="-10">
                <a:latin typeface="Lucida Sans Unicode"/>
                <a:cs typeface="Lucida Sans Unicode"/>
              </a:rPr>
              <a:t>содержится </a:t>
            </a:r>
            <a:r>
              <a:rPr dirty="0" sz="700">
                <a:latin typeface="Lucida Sans Unicode"/>
                <a:cs typeface="Lucida Sans Unicode"/>
              </a:rPr>
              <a:t>некий </a:t>
            </a:r>
            <a:r>
              <a:rPr dirty="0" sz="700" spc="-5">
                <a:latin typeface="Lucida Sans Unicode"/>
                <a:cs typeface="Lucida Sans Unicode"/>
              </a:rPr>
              <a:t>текст. </a:t>
            </a:r>
            <a:r>
              <a:rPr dirty="0" sz="700" spc="-10">
                <a:latin typeface="Lucida Sans Unicode"/>
                <a:cs typeface="Lucida Sans Unicode"/>
              </a:rPr>
              <a:t>Этот </a:t>
            </a:r>
            <a:r>
              <a:rPr dirty="0" sz="700" spc="-5">
                <a:latin typeface="Lucida Sans Unicode"/>
                <a:cs typeface="Lucida Sans Unicode"/>
              </a:rPr>
              <a:t>раздел </a:t>
            </a:r>
            <a:r>
              <a:rPr dirty="0" sz="700" spc="-15">
                <a:latin typeface="Lucida Sans Unicode"/>
                <a:cs typeface="Lucida Sans Unicode"/>
              </a:rPr>
              <a:t>даст </a:t>
            </a:r>
            <a:r>
              <a:rPr dirty="0" sz="700" spc="-10">
                <a:latin typeface="Lucida Sans Unicode"/>
                <a:cs typeface="Lucida Sans Unicode"/>
              </a:rPr>
              <a:t>вам </a:t>
            </a:r>
            <a:r>
              <a:rPr dirty="0" sz="700" spc="5">
                <a:latin typeface="Lucida Sans Unicode"/>
                <a:cs typeface="Lucida Sans Unicode"/>
              </a:rPr>
              <a:t>краткие </a:t>
            </a:r>
            <a:r>
              <a:rPr dirty="0" sz="700" spc="-5">
                <a:latin typeface="Lucida Sans Unicode"/>
                <a:cs typeface="Lucida Sans Unicode"/>
              </a:rPr>
              <a:t>рекомендации </a:t>
            </a:r>
            <a:r>
              <a:rPr dirty="0" sz="700">
                <a:latin typeface="Lucida Sans Unicode"/>
                <a:cs typeface="Lucida Sans Unicode"/>
              </a:rPr>
              <a:t>о </a:t>
            </a:r>
            <a:r>
              <a:rPr dirty="0" sz="700" spc="-5">
                <a:latin typeface="Lucida Sans Unicode"/>
                <a:cs typeface="Lucida Sans Unicode"/>
              </a:rPr>
              <a:t>методах </a:t>
            </a:r>
            <a:r>
              <a:rPr dirty="0" sz="700" spc="-10">
                <a:latin typeface="Lucida Sans Unicode"/>
                <a:cs typeface="Lucida Sans Unicode"/>
              </a:rPr>
              <a:t>добавления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5">
                <a:latin typeface="Lucida Sans Unicode"/>
                <a:cs typeface="Lucida Sans Unicode"/>
              </a:rPr>
              <a:t>изменения  внешнего </a:t>
            </a:r>
            <a:r>
              <a:rPr dirty="0" sz="700" spc="-15">
                <a:latin typeface="Lucida Sans Unicode"/>
                <a:cs typeface="Lucida Sans Unicode"/>
              </a:rPr>
              <a:t>вида </a:t>
            </a:r>
            <a:r>
              <a:rPr dirty="0" sz="700" spc="-5">
                <a:latin typeface="Lucida Sans Unicode"/>
                <a:cs typeface="Lucida Sans Unicode"/>
              </a:rPr>
              <a:t>текста. Текст, </a:t>
            </a:r>
            <a:r>
              <a:rPr dirty="0" sz="700" spc="-10">
                <a:latin typeface="Lucida Sans Unicode"/>
                <a:cs typeface="Lucida Sans Unicode"/>
              </a:rPr>
              <a:t>используемый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слайдах, содержится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текстовых полях. Для </a:t>
            </a:r>
            <a:r>
              <a:rPr dirty="0" sz="700" spc="-10">
                <a:latin typeface="Lucida Sans Unicode"/>
                <a:cs typeface="Lucida Sans Unicode"/>
              </a:rPr>
              <a:t>получения </a:t>
            </a:r>
            <a:r>
              <a:rPr dirty="0" sz="700" spc="-5">
                <a:latin typeface="Lucida Sans Unicode"/>
                <a:cs typeface="Lucida Sans Unicode"/>
              </a:rPr>
              <a:t>дополнительной информации </a:t>
            </a:r>
            <a:r>
              <a:rPr dirty="0" sz="700">
                <a:latin typeface="Lucida Sans Unicode"/>
                <a:cs typeface="Lucida Sans Unicode"/>
              </a:rPr>
              <a:t>о </a:t>
            </a:r>
            <a:r>
              <a:rPr dirty="0" sz="700" spc="-10">
                <a:latin typeface="Lucida Sans Unicode"/>
                <a:cs typeface="Lucida Sans Unicode"/>
              </a:rPr>
              <a:t>добавлении </a:t>
            </a:r>
            <a:r>
              <a:rPr dirty="0" sz="700">
                <a:latin typeface="Lucida Sans Unicode"/>
                <a:cs typeface="Lucida Sans Unicode"/>
              </a:rPr>
              <a:t>и  </a:t>
            </a:r>
            <a:r>
              <a:rPr dirty="0" sz="700" spc="-5">
                <a:latin typeface="Lucida Sans Unicode"/>
                <a:cs typeface="Lucida Sans Unicode"/>
              </a:rPr>
              <a:t>форматирования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смотрите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Руководство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по</a:t>
            </a:r>
            <a:r>
              <a:rPr dirty="0" sz="700" spc="-1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Impress</a:t>
            </a:r>
            <a:r>
              <a:rPr dirty="0" sz="700" spc="-45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.</a:t>
            </a:r>
            <a:r>
              <a:rPr dirty="0" sz="700" spc="-6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Часть</a:t>
            </a:r>
            <a:r>
              <a:rPr dirty="0" sz="700" spc="-40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3.</a:t>
            </a:r>
            <a:r>
              <a:rPr dirty="0" sz="700" spc="-6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Добавление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и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форматирование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Текста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700" spc="-5">
                <a:latin typeface="Lucida Sans Unicode"/>
                <a:cs typeface="Lucida Sans Unicode"/>
              </a:rPr>
              <a:t>Есть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два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типа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текстовых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полей,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которые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можно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добавить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слайд:</a:t>
            </a:r>
            <a:endParaRPr sz="700">
              <a:latin typeface="Lucida Sans Unicode"/>
              <a:cs typeface="Lucida Sans Unicode"/>
            </a:endParaRPr>
          </a:p>
          <a:p>
            <a:pPr marL="266700" marR="5080">
              <a:lnSpc>
                <a:spcPct val="125200"/>
              </a:lnSpc>
              <a:spcBef>
                <a:spcPts val="805"/>
              </a:spcBef>
            </a:pP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готовый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макет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соответствующем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разделе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Боковой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панели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левой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кнопкой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мыши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той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части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слайда,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где </a:t>
            </a:r>
            <a:r>
              <a:rPr dirty="0" sz="700">
                <a:latin typeface="Lucida Sans Unicode"/>
                <a:cs typeface="Lucida Sans Unicode"/>
              </a:rPr>
              <a:t>хотите</a:t>
            </a:r>
            <a:r>
              <a:rPr dirty="0" sz="700" spc="-15">
                <a:latin typeface="Lucida Sans Unicode"/>
                <a:cs typeface="Lucida Sans Unicode"/>
              </a:rPr>
              <a:t> ввести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текст,  </a:t>
            </a:r>
            <a:r>
              <a:rPr dirty="0" sz="700">
                <a:latin typeface="Lucida Sans Unicode"/>
                <a:cs typeface="Lucida Sans Unicode"/>
              </a:rPr>
              <a:t>не </a:t>
            </a:r>
            <a:r>
              <a:rPr dirty="0" sz="700" spc="-10">
                <a:latin typeface="Lucida Sans Unicode"/>
                <a:cs typeface="Lucida Sans Unicode"/>
              </a:rPr>
              <a:t>выбирая вставку </a:t>
            </a:r>
            <a:r>
              <a:rPr dirty="0" sz="700" spc="5">
                <a:latin typeface="Lucida Sans Unicode"/>
                <a:cs typeface="Lucida Sans Unicode"/>
              </a:rPr>
              <a:t>никаких </a:t>
            </a:r>
            <a:r>
              <a:rPr dirty="0" sz="700">
                <a:latin typeface="Lucida Sans Unicode"/>
                <a:cs typeface="Lucida Sans Unicode"/>
              </a:rPr>
              <a:t>объектов (типа </a:t>
            </a:r>
            <a:r>
              <a:rPr dirty="0" sz="700" spc="-10">
                <a:latin typeface="Lucida Sans Unicode"/>
                <a:cs typeface="Lucida Sans Unicode"/>
              </a:rPr>
              <a:t>таблиц, </a:t>
            </a:r>
            <a:r>
              <a:rPr dirty="0" sz="700" spc="-5">
                <a:latin typeface="Lucida Sans Unicode"/>
                <a:cs typeface="Lucida Sans Unicode"/>
              </a:rPr>
              <a:t>рисунков </a:t>
            </a:r>
            <a:r>
              <a:rPr dirty="0" sz="700">
                <a:latin typeface="Lucida Sans Unicode"/>
                <a:cs typeface="Lucida Sans Unicode"/>
              </a:rPr>
              <a:t>и прочего). </a:t>
            </a:r>
            <a:r>
              <a:rPr dirty="0" sz="700" spc="-15">
                <a:latin typeface="Lucida Sans Unicode"/>
                <a:cs typeface="Lucida Sans Unicode"/>
              </a:rPr>
              <a:t>Эти </a:t>
            </a:r>
            <a:r>
              <a:rPr dirty="0" sz="700" spc="-5">
                <a:latin typeface="Lucida Sans Unicode"/>
                <a:cs typeface="Lucida Sans Unicode"/>
              </a:rPr>
              <a:t>текстовые поля </a:t>
            </a:r>
            <a:r>
              <a:rPr dirty="0" sz="700" spc="-10">
                <a:latin typeface="Lucida Sans Unicode"/>
                <a:cs typeface="Lucida Sans Unicode"/>
              </a:rPr>
              <a:t>называются </a:t>
            </a:r>
            <a:r>
              <a:rPr dirty="0" sz="700" spc="-5">
                <a:latin typeface="Lucida Sans Unicode"/>
                <a:cs typeface="Lucida Sans Unicode"/>
              </a:rPr>
              <a:t>автонастроенными (AutoLayout)  </a:t>
            </a:r>
            <a:r>
              <a:rPr dirty="0" sz="700" spc="-10">
                <a:latin typeface="Lucida Sans Unicode"/>
                <a:cs typeface="Lucida Sans Unicode"/>
              </a:rPr>
              <a:t>текстовыми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полями.</a:t>
            </a:r>
            <a:endParaRPr sz="700">
              <a:latin typeface="Lucida Sans Unicode"/>
              <a:cs typeface="Lucida Sans Unicode"/>
            </a:endParaRPr>
          </a:p>
          <a:p>
            <a:pPr marL="266700" marR="288290">
              <a:lnSpc>
                <a:spcPct val="125200"/>
              </a:lnSpc>
              <a:spcBef>
                <a:spcPts val="400"/>
              </a:spcBef>
              <a:tabLst>
                <a:tab pos="2617470" algn="l"/>
              </a:tabLst>
            </a:pPr>
            <a:r>
              <a:rPr dirty="0" sz="700" spc="-5">
                <a:latin typeface="Lucida Sans Unicode"/>
                <a:cs typeface="Lucida Sans Unicode"/>
              </a:rPr>
              <a:t>Создйте текстовое поле, </a:t>
            </a:r>
            <a:r>
              <a:rPr dirty="0" sz="700" spc="-10">
                <a:latin typeface="Lucida Sans Unicode"/>
                <a:cs typeface="Lucida Sans Unicode"/>
              </a:rPr>
              <a:t>используя</a:t>
            </a:r>
            <a:r>
              <a:rPr dirty="0" sz="700" spc="-6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значок</a:t>
            </a:r>
            <a:r>
              <a:rPr dirty="0" sz="700" spc="1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Текст	</a:t>
            </a:r>
            <a:r>
              <a:rPr dirty="0" sz="700" spc="5">
                <a:latin typeface="Lucida Sans Unicode"/>
                <a:cs typeface="Lucida Sans Unicode"/>
              </a:rPr>
              <a:t>(в </a:t>
            </a:r>
            <a:r>
              <a:rPr dirty="0" sz="700" spc="-10">
                <a:latin typeface="Lucida Sans Unicode"/>
                <a:cs typeface="Lucida Sans Unicode"/>
              </a:rPr>
              <a:t>зависимости </a:t>
            </a:r>
            <a:r>
              <a:rPr dirty="0" sz="700" spc="5">
                <a:latin typeface="Lucida Sans Unicode"/>
                <a:cs typeface="Lucida Sans Unicode"/>
              </a:rPr>
              <a:t>от </a:t>
            </a:r>
            <a:r>
              <a:rPr dirty="0" sz="700" spc="-5">
                <a:latin typeface="Lucida Sans Unicode"/>
                <a:cs typeface="Lucida Sans Unicode"/>
              </a:rPr>
              <a:t>темы </a:t>
            </a:r>
            <a:r>
              <a:rPr dirty="0" sz="700">
                <a:latin typeface="Lucida Sans Unicode"/>
                <a:cs typeface="Lucida Sans Unicode"/>
              </a:rPr>
              <a:t>значков </a:t>
            </a:r>
            <a:r>
              <a:rPr dirty="0" sz="700" spc="-5">
                <a:latin typeface="Lucida Sans Unicode"/>
                <a:cs typeface="Lucida Sans Unicode"/>
              </a:rPr>
              <a:t>может </a:t>
            </a:r>
            <a:r>
              <a:rPr dirty="0" sz="700" spc="-15">
                <a:latin typeface="Lucida Sans Unicode"/>
                <a:cs typeface="Lucida Sans Unicode"/>
              </a:rPr>
              <a:t>быть </a:t>
            </a:r>
            <a:r>
              <a:rPr dirty="0" sz="700">
                <a:latin typeface="Lucida Sans Unicode"/>
                <a:cs typeface="Lucida Sans Unicode"/>
              </a:rPr>
              <a:t>) на </a:t>
            </a:r>
            <a:r>
              <a:rPr dirty="0" sz="700" spc="-5">
                <a:latin typeface="Lucida Sans Unicode"/>
                <a:cs typeface="Lucida Sans Unicode"/>
              </a:rPr>
              <a:t>панели инструментов </a:t>
            </a:r>
            <a:r>
              <a:rPr dirty="0" sz="700" spc="-5" i="1">
                <a:latin typeface="Lucida Sans Unicode"/>
                <a:cs typeface="Lucida Sans Unicode"/>
              </a:rPr>
              <a:t>Рисование </a:t>
            </a:r>
            <a:r>
              <a:rPr dirty="0" sz="700" spc="-10">
                <a:latin typeface="Lucida Sans Unicode"/>
                <a:cs typeface="Lucida Sans Unicode"/>
              </a:rPr>
              <a:t>или  </a:t>
            </a:r>
            <a:r>
              <a:rPr dirty="0" sz="700" spc="-5">
                <a:latin typeface="Lucida Sans Unicode"/>
                <a:cs typeface="Lucida Sans Unicode"/>
              </a:rPr>
              <a:t>панели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инструментов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Текст</a:t>
            </a:r>
            <a:r>
              <a:rPr dirty="0" sz="700" spc="-5">
                <a:latin typeface="Lucida Sans Unicode"/>
                <a:cs typeface="Lucida Sans Unicode"/>
              </a:rPr>
              <a:t>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используйте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клавишу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клавиатуре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650">
                <a:solidFill>
                  <a:srgbClr val="333333"/>
                </a:solidFill>
                <a:latin typeface="Consolas"/>
                <a:cs typeface="Consolas"/>
              </a:rPr>
              <a:t>F2</a:t>
            </a:r>
            <a:r>
              <a:rPr dirty="0" sz="70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75">
                <a:latin typeface="Lucida Sans Unicode"/>
                <a:cs typeface="Lucida Sans Unicode"/>
              </a:rPr>
              <a:t>Использование</a:t>
            </a:r>
            <a:r>
              <a:rPr dirty="0" sz="800" spc="120">
                <a:latin typeface="Lucida Sans Unicode"/>
                <a:cs typeface="Lucida Sans Unicode"/>
              </a:rPr>
              <a:t> </a:t>
            </a:r>
            <a:r>
              <a:rPr dirty="0" sz="800" spc="70">
                <a:latin typeface="Lucida Sans Unicode"/>
                <a:cs typeface="Lucida Sans Unicode"/>
              </a:rPr>
              <a:t>автонастроенных </a:t>
            </a:r>
            <a:r>
              <a:rPr dirty="0" sz="800" spc="10">
                <a:latin typeface="Lucida Sans Unicode"/>
                <a:cs typeface="Lucida Sans Unicode"/>
              </a:rPr>
              <a:t>(</a:t>
            </a:r>
            <a:r>
              <a:rPr dirty="0" sz="800" spc="-185">
                <a:latin typeface="Lucida Sans Unicode"/>
                <a:cs typeface="Lucida Sans Unicode"/>
              </a:rPr>
              <a:t> </a:t>
            </a:r>
            <a:r>
              <a:rPr dirty="0" sz="800" spc="45">
                <a:latin typeface="Lucida Sans Unicode"/>
                <a:cs typeface="Lucida Sans Unicode"/>
              </a:rPr>
              <a:t>Auto</a:t>
            </a:r>
            <a:r>
              <a:rPr dirty="0" sz="800" spc="-175">
                <a:latin typeface="Lucida Sans Unicode"/>
                <a:cs typeface="Lucida Sans Unicode"/>
              </a:rPr>
              <a:t> </a:t>
            </a:r>
            <a:r>
              <a:rPr dirty="0" sz="800" spc="60">
                <a:latin typeface="Lucida Sans Unicode"/>
                <a:cs typeface="Lucida Sans Unicode"/>
              </a:rPr>
              <a:t>Layout)</a:t>
            </a:r>
            <a:r>
              <a:rPr dirty="0" sz="800" spc="110">
                <a:latin typeface="Lucida Sans Unicode"/>
                <a:cs typeface="Lucida Sans Unicode"/>
              </a:rPr>
              <a:t> </a:t>
            </a:r>
            <a:r>
              <a:rPr dirty="0" sz="800" spc="65">
                <a:latin typeface="Lucida Sans Unicode"/>
                <a:cs typeface="Lucida Sans Unicode"/>
              </a:rPr>
              <a:t>текстовых</a:t>
            </a:r>
            <a:r>
              <a:rPr dirty="0" sz="800" spc="70">
                <a:latin typeface="Lucida Sans Unicode"/>
                <a:cs typeface="Lucida Sans Unicode"/>
              </a:rPr>
              <a:t> </a:t>
            </a:r>
            <a:r>
              <a:rPr dirty="0" sz="800" spc="75">
                <a:latin typeface="Lucida Sans Unicode"/>
                <a:cs typeface="Lucida Sans Unicode"/>
              </a:rPr>
              <a:t>полей</a:t>
            </a:r>
            <a:endParaRPr sz="8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844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Убедитесь, что выбран </a:t>
            </a:r>
            <a:r>
              <a:rPr dirty="0" sz="700" spc="-5" i="1">
                <a:latin typeface="Lucida Sans Unicode"/>
                <a:cs typeface="Lucida Sans Unicode"/>
              </a:rPr>
              <a:t>Режим</a:t>
            </a:r>
            <a:r>
              <a:rPr dirty="0" sz="700" spc="-12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рисования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Нажмите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левой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кнопкой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мыши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надписи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Для</a:t>
            </a:r>
            <a:r>
              <a:rPr dirty="0" sz="700" spc="-4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добавления</a:t>
            </a:r>
            <a:r>
              <a:rPr dirty="0" sz="700" spc="-4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текста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щелкните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15" i="1">
                <a:latin typeface="Lucida Sans Unicode"/>
                <a:cs typeface="Lucida Sans Unicode"/>
              </a:rPr>
              <a:t>мышью</a:t>
            </a:r>
            <a:r>
              <a:rPr dirty="0" sz="700" spc="-1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Введите или </a:t>
            </a:r>
            <a:r>
              <a:rPr dirty="0" sz="700" spc="-15">
                <a:latin typeface="Lucida Sans Unicode"/>
                <a:cs typeface="Lucida Sans Unicode"/>
              </a:rPr>
              <a:t>вставьте </a:t>
            </a:r>
            <a:r>
              <a:rPr dirty="0" sz="700" spc="-10">
                <a:latin typeface="Lucida Sans Unicode"/>
                <a:cs typeface="Lucida Sans Unicode"/>
              </a:rPr>
              <a:t>ваш </a:t>
            </a:r>
            <a:r>
              <a:rPr dirty="0" sz="700" spc="-5">
                <a:latin typeface="Lucida Sans Unicode"/>
                <a:cs typeface="Lucida Sans Unicode"/>
              </a:rPr>
              <a:t>текст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1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текстовое поле.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sz="800" spc="75">
                <a:latin typeface="Lucida Sans Unicode"/>
                <a:cs typeface="Lucida Sans Unicode"/>
              </a:rPr>
              <a:t>Использование </a:t>
            </a:r>
            <a:r>
              <a:rPr dirty="0" sz="800" spc="65">
                <a:latin typeface="Lucida Sans Unicode"/>
                <a:cs typeface="Lucida Sans Unicode"/>
              </a:rPr>
              <a:t>текстовых</a:t>
            </a:r>
            <a:r>
              <a:rPr dirty="0" sz="800" spc="110">
                <a:latin typeface="Lucida Sans Unicode"/>
                <a:cs typeface="Lucida Sans Unicode"/>
              </a:rPr>
              <a:t> </a:t>
            </a:r>
            <a:r>
              <a:rPr dirty="0" sz="800" spc="75">
                <a:latin typeface="Lucida Sans Unicode"/>
                <a:cs typeface="Lucida Sans Unicode"/>
              </a:rPr>
              <a:t>полей</a:t>
            </a:r>
            <a:endParaRPr sz="8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844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Убедитесь, что выбран </a:t>
            </a:r>
            <a:r>
              <a:rPr dirty="0" sz="700" spc="-5" i="1">
                <a:latin typeface="Lucida Sans Unicode"/>
                <a:cs typeface="Lucida Sans Unicode"/>
              </a:rPr>
              <a:t>Режим</a:t>
            </a:r>
            <a:r>
              <a:rPr dirty="0" sz="700" spc="-12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рисования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 marR="91440" indent="-102235">
              <a:lnSpc>
                <a:spcPts val="1100"/>
              </a:lnSpc>
              <a:spcBef>
                <a:spcPts val="60"/>
              </a:spcBef>
              <a:buSzPct val="114285"/>
              <a:buFont typeface="Times New Roman"/>
              <a:buAutoNum type="arabicPeriod"/>
              <a:tabLst>
                <a:tab pos="267335" algn="l"/>
                <a:tab pos="1524000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Нажмите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значок</a:t>
            </a:r>
            <a:r>
              <a:rPr dirty="0" sz="70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Текст	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инструментов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Рисование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Текст</a:t>
            </a:r>
            <a:r>
              <a:rPr dirty="0" sz="700" spc="-30" i="1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клавишу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650">
                <a:solidFill>
                  <a:srgbClr val="333333"/>
                </a:solidFill>
                <a:latin typeface="Consolas"/>
                <a:cs typeface="Consolas"/>
              </a:rPr>
              <a:t>F2</a:t>
            </a:r>
            <a:r>
              <a:rPr dirty="0" sz="650" spc="-170">
                <a:solidFill>
                  <a:srgbClr val="333333"/>
                </a:solidFill>
                <a:latin typeface="Consolas"/>
                <a:cs typeface="Consolas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клавиатуре.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Если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инструментов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не  </a:t>
            </a:r>
            <a:r>
              <a:rPr dirty="0" sz="700" spc="-15">
                <a:latin typeface="Lucida Sans Unicode"/>
                <a:cs typeface="Lucida Sans Unicode"/>
              </a:rPr>
              <a:t>видны,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используйте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Arial"/>
                <a:cs typeface="Arial"/>
              </a:rPr>
              <a:t>Вид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5">
                <a:latin typeface="MS Gothic"/>
                <a:cs typeface="MS Gothic"/>
              </a:rPr>
              <a:t> </a:t>
            </a:r>
            <a:r>
              <a:rPr dirty="0" sz="700" spc="-15">
                <a:latin typeface="Arial"/>
                <a:cs typeface="Arial"/>
              </a:rPr>
              <a:t>Панели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инструментов</a:t>
            </a:r>
            <a:r>
              <a:rPr dirty="0" sz="700">
                <a:latin typeface="Lucida Sans Unicode"/>
                <a:cs typeface="Lucida Sans Unicode"/>
              </a:rPr>
              <a:t>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найдите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отметьте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списке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Рисование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Текст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 marR="45085" indent="-102235">
              <a:lnSpc>
                <a:spcPct val="120000"/>
              </a:lnSpc>
              <a:spcBef>
                <a:spcPts val="69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5">
                <a:latin typeface="Lucida Sans Unicode"/>
                <a:cs typeface="Lucida Sans Unicode"/>
              </a:rPr>
              <a:t>Зажмите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левую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клавишу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мыши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нужном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месте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слайде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перемещайте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курсор,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нарисовать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прямоугольник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ввода </a:t>
            </a:r>
            <a:r>
              <a:rPr dirty="0" sz="700" spc="-5">
                <a:latin typeface="Lucida Sans Unicode"/>
                <a:cs typeface="Lucida Sans Unicode"/>
              </a:rPr>
              <a:t>текста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слайде.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Не  </a:t>
            </a:r>
            <a:r>
              <a:rPr dirty="0" sz="700" spc="-5">
                <a:latin typeface="Lucida Sans Unicode"/>
                <a:cs typeface="Lucida Sans Unicode"/>
              </a:rPr>
              <a:t>беспокойтесь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вертикальном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размере,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так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как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текстовое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поле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будет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расширяться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необходимости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при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вводе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текста.</a:t>
            </a:r>
            <a:endParaRPr sz="700">
              <a:latin typeface="Lucida Sans Unicode"/>
              <a:cs typeface="Lucida Sans Unicode"/>
            </a:endParaRPr>
          </a:p>
          <a:p>
            <a:pPr marL="266700" marR="300990" indent="-102235">
              <a:lnSpc>
                <a:spcPts val="1050"/>
              </a:lnSpc>
              <a:spcBef>
                <a:spcPts val="7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Отпустите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клавишу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мыши,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когда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закончите.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Курсор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появится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текстовом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поле,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которое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находится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режиме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редактирования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(обрамленное  границей, </a:t>
            </a:r>
            <a:r>
              <a:rPr dirty="0" sz="700" spc="5">
                <a:latin typeface="Lucida Sans Unicode"/>
                <a:cs typeface="Lucida Sans Unicode"/>
              </a:rPr>
              <a:t>показанной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рисунке</a:t>
            </a:r>
            <a:r>
              <a:rPr dirty="0" sz="700" spc="-1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ниже).</a:t>
            </a:r>
            <a:endParaRPr sz="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91" y="6502659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 h="0">
                <a:moveTo>
                  <a:pt x="0" y="0"/>
                </a:moveTo>
                <a:lnTo>
                  <a:pt x="6743115" y="0"/>
                </a:lnTo>
              </a:path>
            </a:pathLst>
          </a:custGeom>
          <a:ln w="6361">
            <a:solidFill>
              <a:srgbClr val="8698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7324" y="368300"/>
            <a:ext cx="6393611" cy="4147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63121" y="6049392"/>
            <a:ext cx="101789" cy="890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06491" y="4591082"/>
            <a:ext cx="6750050" cy="2683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778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Lucida Sans Unicode"/>
                <a:cs typeface="Lucida Sans Unicode"/>
              </a:rPr>
              <a:t>Создание и </a:t>
            </a:r>
            <a:r>
              <a:rPr dirty="0" sz="700" spc="-5">
                <a:latin typeface="Lucida Sans Unicode"/>
                <a:cs typeface="Lucida Sans Unicode"/>
              </a:rPr>
              <a:t>правка текстовых</a:t>
            </a:r>
            <a:r>
              <a:rPr dirty="0" sz="700" spc="-9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полей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15"/>
              </a:spcBef>
              <a:buSzPct val="114285"/>
              <a:buFont typeface="Times New Roman"/>
              <a:buAutoNum type="arabicPeriod" startAt="5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Введите или </a:t>
            </a:r>
            <a:r>
              <a:rPr dirty="0" sz="700" spc="-15">
                <a:latin typeface="Lucida Sans Unicode"/>
                <a:cs typeface="Lucida Sans Unicode"/>
              </a:rPr>
              <a:t>вставьте </a:t>
            </a:r>
            <a:r>
              <a:rPr dirty="0" sz="700" spc="-5">
                <a:latin typeface="Lucida Sans Unicode"/>
                <a:cs typeface="Lucida Sans Unicode"/>
              </a:rPr>
              <a:t>текст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текстовое</a:t>
            </a:r>
            <a:r>
              <a:rPr dirty="0" sz="700" spc="-1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поле.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0"/>
              </a:spcBef>
              <a:buSzPct val="114285"/>
              <a:buFont typeface="Times New Roman"/>
              <a:buAutoNum type="arabicPeriod" startAt="5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Нажмите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левой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кнопкой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мыши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за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границей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текстового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поля,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завершить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редактирование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текста.</a:t>
            </a:r>
            <a:endParaRPr sz="700">
              <a:latin typeface="Lucida Sans Unicode"/>
              <a:cs typeface="Lucida Sans Unicode"/>
            </a:endParaRPr>
          </a:p>
          <a:p>
            <a:pPr marL="12700" marR="42545">
              <a:lnSpc>
                <a:spcPct val="125200"/>
              </a:lnSpc>
              <a:spcBef>
                <a:spcPts val="630"/>
              </a:spcBef>
            </a:pPr>
            <a:r>
              <a:rPr dirty="0" sz="700" spc="-5">
                <a:latin typeface="Lucida Sans Unicode"/>
                <a:cs typeface="Lucida Sans Unicode"/>
              </a:rPr>
              <a:t>Текстовые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поля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можно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перемещать,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изменять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их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размеры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15">
                <a:latin typeface="Lucida Sans Unicode"/>
                <a:cs typeface="Lucida Sans Unicode"/>
              </a:rPr>
              <a:t> удалять.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Для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получения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более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подбробной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информации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смотрите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Руководство</a:t>
            </a:r>
            <a:r>
              <a:rPr dirty="0" sz="700" spc="-5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по</a:t>
            </a:r>
            <a:r>
              <a:rPr dirty="0" sz="700" spc="-10" i="1">
                <a:latin typeface="Lucida Sans Unicode"/>
                <a:cs typeface="Lucida Sans Unicode"/>
              </a:rPr>
              <a:t> Impress.  </a:t>
            </a:r>
            <a:r>
              <a:rPr dirty="0" sz="700" spc="-5" i="1">
                <a:latin typeface="Lucida Sans Unicode"/>
                <a:cs typeface="Lucida Sans Unicode"/>
              </a:rPr>
              <a:t>Часть </a:t>
            </a:r>
            <a:r>
              <a:rPr dirty="0" sz="700" i="1">
                <a:latin typeface="Lucida Sans Unicode"/>
                <a:cs typeface="Lucida Sans Unicode"/>
              </a:rPr>
              <a:t>3. </a:t>
            </a:r>
            <a:r>
              <a:rPr dirty="0" sz="700" spc="-5" i="1">
                <a:latin typeface="Lucida Sans Unicode"/>
                <a:cs typeface="Lucida Sans Unicode"/>
              </a:rPr>
              <a:t>Добавление </a:t>
            </a:r>
            <a:r>
              <a:rPr dirty="0" sz="700" i="1">
                <a:latin typeface="Lucida Sans Unicode"/>
                <a:cs typeface="Lucida Sans Unicode"/>
              </a:rPr>
              <a:t>и</a:t>
            </a:r>
            <a:r>
              <a:rPr dirty="0" sz="700" spc="-16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форматирование текста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800" spc="70">
                <a:latin typeface="Lucida Sans Unicode"/>
                <a:cs typeface="Lucida Sans Unicode"/>
              </a:rPr>
              <a:t>Вертикальный</a:t>
            </a:r>
            <a:r>
              <a:rPr dirty="0" sz="800" spc="105">
                <a:latin typeface="Lucida Sans Unicode"/>
                <a:cs typeface="Lucida Sans Unicode"/>
              </a:rPr>
              <a:t> </a:t>
            </a:r>
            <a:r>
              <a:rPr dirty="0" sz="800" spc="60">
                <a:latin typeface="Lucida Sans Unicode"/>
                <a:cs typeface="Lucida Sans Unicode"/>
              </a:rPr>
              <a:t>текст</a:t>
            </a:r>
            <a:endParaRPr sz="800">
              <a:latin typeface="Lucida Sans Unicode"/>
              <a:cs typeface="Lucida Sans Unicode"/>
            </a:endParaRPr>
          </a:p>
          <a:p>
            <a:pPr marL="12700" marR="5080">
              <a:lnSpc>
                <a:spcPct val="125200"/>
              </a:lnSpc>
              <a:spcBef>
                <a:spcPts val="530"/>
              </a:spcBef>
            </a:pP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дополнение </a:t>
            </a:r>
            <a:r>
              <a:rPr dirty="0" sz="700">
                <a:latin typeface="Lucida Sans Unicode"/>
                <a:cs typeface="Lucida Sans Unicode"/>
              </a:rPr>
              <a:t>к </a:t>
            </a:r>
            <a:r>
              <a:rPr dirty="0" sz="700" spc="-10">
                <a:latin typeface="Lucida Sans Unicode"/>
                <a:cs typeface="Lucida Sans Unicode"/>
              </a:rPr>
              <a:t>обычным </a:t>
            </a:r>
            <a:r>
              <a:rPr dirty="0" sz="700" spc="-5">
                <a:latin typeface="Lucida Sans Unicode"/>
                <a:cs typeface="Lucida Sans Unicode"/>
              </a:rPr>
              <a:t>текстовым </a:t>
            </a:r>
            <a:r>
              <a:rPr dirty="0" sz="700" spc="-10">
                <a:latin typeface="Lucida Sans Unicode"/>
                <a:cs typeface="Lucida Sans Unicode"/>
              </a:rPr>
              <a:t>полям, </a:t>
            </a:r>
            <a:r>
              <a:rPr dirty="0" sz="700" spc="-15">
                <a:latin typeface="Lucida Sans Unicode"/>
                <a:cs typeface="Lucida Sans Unicode"/>
              </a:rPr>
              <a:t>где </a:t>
            </a:r>
            <a:r>
              <a:rPr dirty="0" sz="700" spc="-5">
                <a:latin typeface="Lucida Sans Unicode"/>
                <a:cs typeface="Lucida Sans Unicode"/>
              </a:rPr>
              <a:t>текст </a:t>
            </a:r>
            <a:r>
              <a:rPr dirty="0" sz="700">
                <a:latin typeface="Lucida Sans Unicode"/>
                <a:cs typeface="Lucida Sans Unicode"/>
              </a:rPr>
              <a:t>ориентирован горизонтально, </a:t>
            </a:r>
            <a:r>
              <a:rPr dirty="0" sz="700" spc="-5">
                <a:latin typeface="Lucida Sans Unicode"/>
                <a:cs typeface="Lucida Sans Unicode"/>
              </a:rPr>
              <a:t>можно </a:t>
            </a:r>
            <a:r>
              <a:rPr dirty="0" sz="700" spc="-10">
                <a:latin typeface="Lucida Sans Unicode"/>
                <a:cs typeface="Lucida Sans Unicode"/>
              </a:rPr>
              <a:t>вставить </a:t>
            </a:r>
            <a:r>
              <a:rPr dirty="0" sz="700">
                <a:latin typeface="Lucida Sans Unicode"/>
                <a:cs typeface="Lucida Sans Unicode"/>
              </a:rPr>
              <a:t>такие </a:t>
            </a:r>
            <a:r>
              <a:rPr dirty="0" sz="700" spc="-5">
                <a:latin typeface="Lucida Sans Unicode"/>
                <a:cs typeface="Lucida Sans Unicode"/>
              </a:rPr>
              <a:t>текстовые поля, </a:t>
            </a:r>
            <a:r>
              <a:rPr dirty="0" sz="700" spc="-15">
                <a:latin typeface="Lucida Sans Unicode"/>
                <a:cs typeface="Lucida Sans Unicode"/>
              </a:rPr>
              <a:t>где </a:t>
            </a:r>
            <a:r>
              <a:rPr dirty="0" sz="700" spc="-5">
                <a:latin typeface="Lucida Sans Unicode"/>
                <a:cs typeface="Lucida Sans Unicode"/>
              </a:rPr>
              <a:t>текст </a:t>
            </a:r>
            <a:r>
              <a:rPr dirty="0" sz="700" spc="-15">
                <a:latin typeface="Lucida Sans Unicode"/>
                <a:cs typeface="Lucida Sans Unicode"/>
              </a:rPr>
              <a:t>вводится  </a:t>
            </a:r>
            <a:r>
              <a:rPr dirty="0" sz="700" spc="-5">
                <a:latin typeface="Lucida Sans Unicode"/>
                <a:cs typeface="Lucida Sans Unicode"/>
              </a:rPr>
              <a:t>вертикально.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Вертикальный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доступен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только</a:t>
            </a:r>
            <a:r>
              <a:rPr dirty="0" sz="700">
                <a:latin typeface="Lucida Sans Unicode"/>
                <a:cs typeface="Lucida Sans Unicode"/>
              </a:rPr>
              <a:t> при</a:t>
            </a:r>
            <a:r>
              <a:rPr dirty="0" sz="700" spc="-10">
                <a:latin typeface="Lucida Sans Unicode"/>
                <a:cs typeface="Lucida Sans Unicode"/>
              </a:rPr>
              <a:t> включённой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поддержке </a:t>
            </a:r>
            <a:r>
              <a:rPr dirty="0" sz="700" spc="-5">
                <a:latin typeface="Lucida Sans Unicode"/>
                <a:cs typeface="Lucida Sans Unicode"/>
              </a:rPr>
              <a:t>восточноазиатских</a:t>
            </a:r>
            <a:r>
              <a:rPr dirty="0" sz="700">
                <a:latin typeface="Lucida Sans Unicode"/>
                <a:cs typeface="Lucida Sans Unicode"/>
              </a:rPr>
              <a:t> языков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Arial"/>
                <a:cs typeface="Arial"/>
              </a:rPr>
              <a:t>Сервис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55">
                <a:latin typeface="MS Gothic"/>
                <a:cs typeface="MS Gothic"/>
              </a:rPr>
              <a:t> </a:t>
            </a:r>
            <a:r>
              <a:rPr dirty="0" sz="700" spc="-5">
                <a:latin typeface="Arial"/>
                <a:cs typeface="Arial"/>
              </a:rPr>
              <a:t>Параметры</a:t>
            </a:r>
            <a:r>
              <a:rPr dirty="0" sz="700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55">
                <a:latin typeface="MS Gothic"/>
                <a:cs typeface="MS Gothic"/>
              </a:rPr>
              <a:t> </a:t>
            </a:r>
            <a:r>
              <a:rPr dirty="0" sz="700" spc="-10">
                <a:latin typeface="Arial"/>
                <a:cs typeface="Arial"/>
              </a:rPr>
              <a:t>Настройки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языка</a:t>
            </a:r>
            <a:endParaRPr sz="700">
              <a:latin typeface="Arial"/>
              <a:cs typeface="Arial"/>
            </a:endParaRPr>
          </a:p>
          <a:p>
            <a:pPr marL="12700" marR="612140">
              <a:lnSpc>
                <a:spcPct val="131200"/>
              </a:lnSpc>
              <a:buFont typeface="MS Gothic"/>
              <a:buChar char="‣"/>
              <a:tabLst>
                <a:tab pos="81280" algn="l"/>
                <a:tab pos="2281555" algn="l"/>
              </a:tabLst>
            </a:pPr>
            <a:r>
              <a:rPr dirty="0" sz="700" spc="-15">
                <a:latin typeface="Arial"/>
                <a:cs typeface="Arial"/>
              </a:rPr>
              <a:t>Языки</a:t>
            </a:r>
            <a:r>
              <a:rPr dirty="0" sz="700" spc="-15">
                <a:latin typeface="Lucida Sans Unicode"/>
                <a:cs typeface="Lucida Sans Unicode"/>
              </a:rPr>
              <a:t>. </a:t>
            </a:r>
            <a:r>
              <a:rPr dirty="0" sz="700" spc="-10">
                <a:latin typeface="Lucida Sans Unicode"/>
                <a:cs typeface="Lucida Sans Unicode"/>
              </a:rPr>
              <a:t>Нажмите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значок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Вертикальный</a:t>
            </a:r>
            <a:r>
              <a:rPr dirty="0" sz="700" spc="-1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текст	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инструментов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Рисование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Текст</a:t>
            </a:r>
            <a:r>
              <a:rPr dirty="0" sz="700" spc="-5">
                <a:latin typeface="Lucida Sans Unicode"/>
                <a:cs typeface="Lucida Sans Unicode"/>
              </a:rPr>
              <a:t>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создать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текстовое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поле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ввода  </a:t>
            </a:r>
            <a:r>
              <a:rPr dirty="0" sz="700" spc="-5">
                <a:latin typeface="Lucida Sans Unicode"/>
                <a:cs typeface="Lucida Sans Unicode"/>
              </a:rPr>
              <a:t>вертикального текста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600" spc="60">
                <a:solidFill>
                  <a:srgbClr val="ABABAB"/>
                </a:solidFill>
                <a:latin typeface="Lucida Sans Unicode"/>
                <a:cs typeface="Lucida Sans Unicode"/>
              </a:rPr>
              <a:t>Примечание</a:t>
            </a:r>
            <a:endParaRPr sz="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75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</a:pPr>
            <a:r>
              <a:rPr dirty="0" sz="600" spc="30">
                <a:latin typeface="Lucida Sans Unicode"/>
                <a:cs typeface="Lucida Sans Unicode"/>
              </a:rPr>
              <a:t>Для</a:t>
            </a:r>
            <a:r>
              <a:rPr dirty="0" sz="600" spc="20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поворота</a:t>
            </a:r>
            <a:r>
              <a:rPr dirty="0" sz="600" spc="-5">
                <a:latin typeface="Lucida Sans Unicode"/>
                <a:cs typeface="Lucida Sans Unicode"/>
              </a:rPr>
              <a:t> </a:t>
            </a:r>
            <a:r>
              <a:rPr dirty="0" sz="600" spc="25">
                <a:latin typeface="Lucida Sans Unicode"/>
                <a:cs typeface="Lucida Sans Unicode"/>
              </a:rPr>
              <a:t>любого</a:t>
            </a:r>
            <a:r>
              <a:rPr dirty="0" sz="600" spc="5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Lucida Sans Unicode"/>
                <a:cs typeface="Lucida Sans Unicode"/>
              </a:rPr>
              <a:t>текста</a:t>
            </a:r>
            <a:r>
              <a:rPr dirty="0" sz="600" spc="-5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на</a:t>
            </a:r>
            <a:r>
              <a:rPr dirty="0" sz="600" spc="-5">
                <a:latin typeface="Lucida Sans Unicode"/>
                <a:cs typeface="Lucida Sans Unicode"/>
              </a:rPr>
              <a:t> </a:t>
            </a:r>
            <a:r>
              <a:rPr dirty="0" sz="600" spc="30">
                <a:latin typeface="Lucida Sans Unicode"/>
                <a:cs typeface="Lucida Sans Unicode"/>
              </a:rPr>
              <a:t>любой</a:t>
            </a:r>
            <a:r>
              <a:rPr dirty="0" sz="600" spc="5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угол</a:t>
            </a:r>
            <a:r>
              <a:rPr dirty="0" sz="600" spc="25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Lucida Sans Unicode"/>
                <a:cs typeface="Lucida Sans Unicode"/>
              </a:rPr>
              <a:t>читайте</a:t>
            </a:r>
            <a:r>
              <a:rPr dirty="0" sz="600" spc="-10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статью:</a:t>
            </a:r>
            <a:r>
              <a:rPr dirty="0" sz="600" spc="-5">
                <a:latin typeface="Lucida Sans Unicode"/>
                <a:cs typeface="Lucida Sans Unicode"/>
              </a:rPr>
              <a:t> </a:t>
            </a:r>
            <a:r>
              <a:rPr dirty="0" u="sng" sz="600" spc="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Writer:</a:t>
            </a:r>
            <a:r>
              <a:rPr dirty="0" u="sng" sz="6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600" spc="2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Как</a:t>
            </a:r>
            <a:r>
              <a:rPr dirty="0" u="sng" sz="600" spc="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600" spc="1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повернуть</a:t>
            </a:r>
            <a:r>
              <a:rPr dirty="0" u="sng" sz="600" spc="2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600" spc="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текст</a:t>
            </a:r>
            <a:r>
              <a:rPr dirty="0" u="sng" sz="600" spc="-2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600" spc="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(на</a:t>
            </a:r>
            <a:r>
              <a:rPr dirty="0" u="sng" sz="6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600" spc="3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любой</a:t>
            </a:r>
            <a:r>
              <a:rPr dirty="0" u="sng" sz="60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600" spc="1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угол</a:t>
            </a:r>
            <a:r>
              <a:rPr dirty="0" sz="600" spc="15">
                <a:solidFill>
                  <a:srgbClr val="C97800"/>
                </a:solidFill>
                <a:latin typeface="Lucida Sans Unicode"/>
                <a:cs typeface="Lucida Sans Unicode"/>
                <a:hlinkClick r:id="rId4"/>
              </a:rPr>
              <a:t>)</a:t>
            </a:r>
            <a:endParaRPr sz="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65">
                <a:latin typeface="Lucida Sans Unicode"/>
                <a:cs typeface="Lucida Sans Unicode"/>
              </a:rPr>
              <a:t>Быстрое </a:t>
            </a:r>
            <a:r>
              <a:rPr dirty="0" sz="800" spc="75">
                <a:latin typeface="Lucida Sans Unicode"/>
                <a:cs typeface="Lucida Sans Unicode"/>
              </a:rPr>
              <a:t>изменение </a:t>
            </a:r>
            <a:r>
              <a:rPr dirty="0" sz="800" spc="65">
                <a:latin typeface="Lucida Sans Unicode"/>
                <a:cs typeface="Lucida Sans Unicode"/>
              </a:rPr>
              <a:t>размеров</a:t>
            </a:r>
            <a:r>
              <a:rPr dirty="0" sz="800" spc="190">
                <a:latin typeface="Lucida Sans Unicode"/>
                <a:cs typeface="Lucida Sans Unicode"/>
              </a:rPr>
              <a:t> </a:t>
            </a:r>
            <a:r>
              <a:rPr dirty="0" sz="800" spc="65">
                <a:latin typeface="Lucida Sans Unicode"/>
                <a:cs typeface="Lucida Sans Unicode"/>
              </a:rPr>
              <a:t>шрифта</a:t>
            </a:r>
            <a:endParaRPr sz="800">
              <a:latin typeface="Lucida Sans Unicode"/>
              <a:cs typeface="Lucida Sans Unicode"/>
            </a:endParaRPr>
          </a:p>
          <a:p>
            <a:pPr marL="12700" marR="429259">
              <a:lnSpc>
                <a:spcPct val="125200"/>
              </a:lnSpc>
              <a:spcBef>
                <a:spcPts val="580"/>
              </a:spcBef>
            </a:pP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Impress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при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выделении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боковой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разделе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Свойства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есть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значки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Увеличить</a:t>
            </a:r>
            <a:r>
              <a:rPr dirty="0" sz="700" spc="-3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кегль</a:t>
            </a:r>
            <a:r>
              <a:rPr dirty="0" sz="700" spc="-35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Уменьшить</a:t>
            </a:r>
            <a:r>
              <a:rPr dirty="0" sz="700" spc="-3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кегль</a:t>
            </a:r>
            <a:r>
              <a:rPr dirty="0" sz="700" spc="-5">
                <a:latin typeface="Lucida Sans Unicode"/>
                <a:cs typeface="Lucida Sans Unicode"/>
              </a:rPr>
              <a:t>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предназначенные</a:t>
            </a:r>
            <a:r>
              <a:rPr dirty="0" sz="700" spc="-20">
                <a:latin typeface="Lucida Sans Unicode"/>
                <a:cs typeface="Lucida Sans Unicode"/>
              </a:rPr>
              <a:t> для  </a:t>
            </a:r>
            <a:r>
              <a:rPr dirty="0" sz="700" spc="-10">
                <a:latin typeface="Lucida Sans Unicode"/>
                <a:cs typeface="Lucida Sans Unicode"/>
              </a:rPr>
              <a:t>увеличения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5">
                <a:latin typeface="Lucida Sans Unicode"/>
                <a:cs typeface="Lucida Sans Unicode"/>
              </a:rPr>
              <a:t>уменьшения </a:t>
            </a:r>
            <a:r>
              <a:rPr dirty="0" sz="700">
                <a:latin typeface="Lucida Sans Unicode"/>
                <a:cs typeface="Lucida Sans Unicode"/>
              </a:rPr>
              <a:t>размеров</a:t>
            </a:r>
            <a:r>
              <a:rPr dirty="0" sz="700" spc="-1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шрифта.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35885" y="7334472"/>
            <a:ext cx="2716489" cy="1355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06491" y="8757819"/>
            <a:ext cx="6707505" cy="1394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0325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Lucida Sans Unicode"/>
                <a:cs typeface="Lucida Sans Unicode"/>
              </a:rPr>
              <a:t>Кнопки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быстрого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изменения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размеров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шрифта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боковой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800" spc="55">
                <a:latin typeface="Lucida Sans Unicode"/>
                <a:cs typeface="Lucida Sans Unicode"/>
              </a:rPr>
              <a:t>Вставка</a:t>
            </a:r>
            <a:r>
              <a:rPr dirty="0" sz="800" spc="65">
                <a:latin typeface="Lucida Sans Unicode"/>
                <a:cs typeface="Lucida Sans Unicode"/>
              </a:rPr>
              <a:t> </a:t>
            </a:r>
            <a:r>
              <a:rPr dirty="0" sz="800" spc="55">
                <a:latin typeface="Lucida Sans Unicode"/>
                <a:cs typeface="Lucida Sans Unicode"/>
              </a:rPr>
              <a:t>текста</a:t>
            </a:r>
            <a:endParaRPr sz="800">
              <a:latin typeface="Lucida Sans Unicode"/>
              <a:cs typeface="Lucida Sans Unicode"/>
            </a:endParaRPr>
          </a:p>
          <a:p>
            <a:pPr marL="12700" marR="5080">
              <a:lnSpc>
                <a:spcPct val="125200"/>
              </a:lnSpc>
              <a:spcBef>
                <a:spcPts val="580"/>
              </a:spcBef>
            </a:pPr>
            <a:r>
              <a:rPr dirty="0" sz="700">
                <a:latin typeface="Lucida Sans Unicode"/>
                <a:cs typeface="Lucida Sans Unicode"/>
              </a:rPr>
              <a:t>Скопированный из </a:t>
            </a:r>
            <a:r>
              <a:rPr dirty="0" sz="700" spc="-10">
                <a:latin typeface="Lucida Sans Unicode"/>
                <a:cs typeface="Lucida Sans Unicode"/>
              </a:rPr>
              <a:t>другого </a:t>
            </a:r>
            <a:r>
              <a:rPr dirty="0" sz="700" spc="-5">
                <a:latin typeface="Lucida Sans Unicode"/>
                <a:cs typeface="Lucida Sans Unicode"/>
              </a:rPr>
              <a:t>документа текст может </a:t>
            </a:r>
            <a:r>
              <a:rPr dirty="0" sz="700" spc="-15">
                <a:latin typeface="Lucida Sans Unicode"/>
                <a:cs typeface="Lucida Sans Unicode"/>
              </a:rPr>
              <a:t>быть вставлен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текстовое поле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Impress. </a:t>
            </a:r>
            <a:r>
              <a:rPr dirty="0" sz="700">
                <a:latin typeface="Lucida Sans Unicode"/>
                <a:cs typeface="Lucida Sans Unicode"/>
              </a:rPr>
              <a:t>Тем не </a:t>
            </a:r>
            <a:r>
              <a:rPr dirty="0" sz="700" spc="-5">
                <a:latin typeface="Lucida Sans Unicode"/>
                <a:cs typeface="Lucida Sans Unicode"/>
              </a:rPr>
              <a:t>менее, </a:t>
            </a:r>
            <a:r>
              <a:rPr dirty="0" sz="700" spc="-10">
                <a:latin typeface="Lucida Sans Unicode"/>
                <a:cs typeface="Lucida Sans Unicode"/>
              </a:rPr>
              <a:t>вставленный </a:t>
            </a:r>
            <a:r>
              <a:rPr dirty="0" sz="700" spc="-5">
                <a:latin typeface="Lucida Sans Unicode"/>
                <a:cs typeface="Lucida Sans Unicode"/>
              </a:rPr>
              <a:t>текст, </a:t>
            </a:r>
            <a:r>
              <a:rPr dirty="0" sz="700">
                <a:latin typeface="Lucida Sans Unicode"/>
                <a:cs typeface="Lucida Sans Unicode"/>
              </a:rPr>
              <a:t>скорее </a:t>
            </a:r>
            <a:r>
              <a:rPr dirty="0" sz="700" spc="-10">
                <a:latin typeface="Lucida Sans Unicode"/>
                <a:cs typeface="Lucida Sans Unicode"/>
              </a:rPr>
              <a:t>всего, </a:t>
            </a:r>
            <a:r>
              <a:rPr dirty="0" sz="700">
                <a:latin typeface="Lucida Sans Unicode"/>
                <a:cs typeface="Lucida Sans Unicode"/>
              </a:rPr>
              <a:t>не  </a:t>
            </a:r>
            <a:r>
              <a:rPr dirty="0" sz="700" spc="-10">
                <a:latin typeface="Lucida Sans Unicode"/>
                <a:cs typeface="Lucida Sans Unicode"/>
              </a:rPr>
              <a:t>соответствует </a:t>
            </a:r>
            <a:r>
              <a:rPr dirty="0" sz="700">
                <a:latin typeface="Lucida Sans Unicode"/>
                <a:cs typeface="Lucida Sans Unicode"/>
              </a:rPr>
              <a:t>по </a:t>
            </a:r>
            <a:r>
              <a:rPr dirty="0" sz="700" spc="-5">
                <a:latin typeface="Lucida Sans Unicode"/>
                <a:cs typeface="Lucida Sans Unicode"/>
              </a:rPr>
              <a:t>форматированию </a:t>
            </a:r>
            <a:r>
              <a:rPr dirty="0" sz="700" spc="-10">
                <a:latin typeface="Lucida Sans Unicode"/>
                <a:cs typeface="Lucida Sans Unicode"/>
              </a:rPr>
              <a:t>окружающему </a:t>
            </a:r>
            <a:r>
              <a:rPr dirty="0" sz="700" spc="-5">
                <a:latin typeface="Lucida Sans Unicode"/>
                <a:cs typeface="Lucida Sans Unicode"/>
              </a:rPr>
              <a:t>тексту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текущем </a:t>
            </a:r>
            <a:r>
              <a:rPr dirty="0" sz="700" spc="-15">
                <a:latin typeface="Lucida Sans Unicode"/>
                <a:cs typeface="Lucida Sans Unicode"/>
              </a:rPr>
              <a:t>слайде </a:t>
            </a:r>
            <a:r>
              <a:rPr dirty="0" sz="700" spc="-10">
                <a:latin typeface="Lucida Sans Unicode"/>
                <a:cs typeface="Lucida Sans Unicode"/>
              </a:rPr>
              <a:t>или </a:t>
            </a:r>
            <a:r>
              <a:rPr dirty="0" sz="700" spc="-5">
                <a:latin typeface="Lucida Sans Unicode"/>
                <a:cs typeface="Lucida Sans Unicode"/>
              </a:rPr>
              <a:t>тексту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других слайдах </a:t>
            </a:r>
            <a:r>
              <a:rPr dirty="0" sz="700" spc="-5">
                <a:latin typeface="Lucida Sans Unicode"/>
                <a:cs typeface="Lucida Sans Unicode"/>
              </a:rPr>
              <a:t>презентации. </a:t>
            </a:r>
            <a:r>
              <a:rPr dirty="0" sz="700">
                <a:latin typeface="Lucida Sans Unicode"/>
                <a:cs typeface="Lucida Sans Unicode"/>
              </a:rPr>
              <a:t>В некоторых </a:t>
            </a:r>
            <a:r>
              <a:rPr dirty="0" sz="700" spc="-15">
                <a:latin typeface="Lucida Sans Unicode"/>
                <a:cs typeface="Lucida Sans Unicode"/>
              </a:rPr>
              <a:t>случаях </a:t>
            </a:r>
            <a:r>
              <a:rPr dirty="0" sz="700" spc="5">
                <a:latin typeface="Lucida Sans Unicode"/>
                <a:cs typeface="Lucida Sans Unicode"/>
              </a:rPr>
              <a:t>такой </a:t>
            </a:r>
            <a:r>
              <a:rPr dirty="0" sz="700" spc="-5">
                <a:latin typeface="Lucida Sans Unicode"/>
                <a:cs typeface="Lucida Sans Unicode"/>
              </a:rPr>
              <a:t>текст  может </a:t>
            </a:r>
            <a:r>
              <a:rPr dirty="0" sz="700" spc="-15">
                <a:latin typeface="Lucida Sans Unicode"/>
                <a:cs typeface="Lucida Sans Unicode"/>
              </a:rPr>
              <a:t>быть </a:t>
            </a:r>
            <a:r>
              <a:rPr dirty="0" sz="700" spc="-10">
                <a:latin typeface="Lucida Sans Unicode"/>
                <a:cs typeface="Lucida Sans Unicode"/>
              </a:rPr>
              <a:t>оставлен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изначальном </a:t>
            </a:r>
            <a:r>
              <a:rPr dirty="0" sz="700" spc="-15">
                <a:latin typeface="Lucida Sans Unicode"/>
                <a:cs typeface="Lucida Sans Unicode"/>
              </a:rPr>
              <a:t>виде. </a:t>
            </a:r>
            <a:r>
              <a:rPr dirty="0" sz="700">
                <a:latin typeface="Lucida Sans Unicode"/>
                <a:cs typeface="Lucida Sans Unicode"/>
              </a:rPr>
              <a:t>Однако, в </a:t>
            </a:r>
            <a:r>
              <a:rPr dirty="0" sz="700" spc="-10">
                <a:latin typeface="Lucida Sans Unicode"/>
                <a:cs typeface="Lucida Sans Unicode"/>
              </a:rPr>
              <a:t>большинстве </a:t>
            </a:r>
            <a:r>
              <a:rPr dirty="0" sz="700" spc="-15">
                <a:latin typeface="Lucida Sans Unicode"/>
                <a:cs typeface="Lucida Sans Unicode"/>
              </a:rPr>
              <a:t>случаев </a:t>
            </a:r>
            <a:r>
              <a:rPr dirty="0" sz="700" spc="-5">
                <a:latin typeface="Lucida Sans Unicode"/>
                <a:cs typeface="Lucida Sans Unicode"/>
              </a:rPr>
              <a:t>важно, </a:t>
            </a:r>
            <a:r>
              <a:rPr dirty="0" sz="700" spc="-10">
                <a:latin typeface="Lucida Sans Unicode"/>
                <a:cs typeface="Lucida Sans Unicode"/>
              </a:rPr>
              <a:t>чтобы стиль </a:t>
            </a:r>
            <a:r>
              <a:rPr dirty="0" sz="700" spc="-5">
                <a:latin typeface="Lucida Sans Unicode"/>
                <a:cs typeface="Lucida Sans Unicode"/>
              </a:rPr>
              <a:t>презентации </a:t>
            </a:r>
            <a:r>
              <a:rPr dirty="0" sz="700" spc="-15">
                <a:latin typeface="Lucida Sans Unicode"/>
                <a:cs typeface="Lucida Sans Unicode"/>
              </a:rPr>
              <a:t>был </a:t>
            </a:r>
            <a:r>
              <a:rPr dirty="0" sz="700" spc="-10">
                <a:latin typeface="Lucida Sans Unicode"/>
                <a:cs typeface="Lucida Sans Unicode"/>
              </a:rPr>
              <a:t>единым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10">
                <a:latin typeface="Lucida Sans Unicode"/>
                <a:cs typeface="Lucida Sans Unicode"/>
              </a:rPr>
              <a:t>чтобы сама </a:t>
            </a:r>
            <a:r>
              <a:rPr dirty="0" sz="700" spc="-5">
                <a:latin typeface="Lucida Sans Unicode"/>
                <a:cs typeface="Lucida Sans Unicode"/>
              </a:rPr>
              <a:t>презентация </a:t>
            </a:r>
            <a:r>
              <a:rPr dirty="0" sz="700">
                <a:latin typeface="Lucida Sans Unicode"/>
                <a:cs typeface="Lucida Sans Unicode"/>
              </a:rPr>
              <a:t>по  </a:t>
            </a:r>
            <a:r>
              <a:rPr dirty="0" sz="700" spc="-5">
                <a:latin typeface="Lucida Sans Unicode"/>
                <a:cs typeface="Lucida Sans Unicode"/>
              </a:rPr>
              <a:t>внешнему </a:t>
            </a:r>
            <a:r>
              <a:rPr dirty="0" sz="700" spc="-15">
                <a:latin typeface="Lucida Sans Unicode"/>
                <a:cs typeface="Lucida Sans Unicode"/>
              </a:rPr>
              <a:t>виду </a:t>
            </a:r>
            <a:r>
              <a:rPr dirty="0" sz="700">
                <a:latin typeface="Lucida Sans Unicode"/>
                <a:cs typeface="Lucida Sans Unicode"/>
              </a:rPr>
              <a:t>не </a:t>
            </a:r>
            <a:r>
              <a:rPr dirty="0" sz="700" spc="-10">
                <a:latin typeface="Lucida Sans Unicode"/>
                <a:cs typeface="Lucida Sans Unicode"/>
              </a:rPr>
              <a:t>превращалась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«лоскутное одеяло» </a:t>
            </a:r>
            <a:r>
              <a:rPr dirty="0" sz="700">
                <a:latin typeface="Lucida Sans Unicode"/>
                <a:cs typeface="Lucida Sans Unicode"/>
              </a:rPr>
              <a:t>из </a:t>
            </a:r>
            <a:r>
              <a:rPr dirty="0" sz="700" spc="-5">
                <a:latin typeface="Lucida Sans Unicode"/>
                <a:cs typeface="Lucida Sans Unicode"/>
              </a:rPr>
              <a:t>разных </a:t>
            </a:r>
            <a:r>
              <a:rPr dirty="0" sz="700" spc="-10">
                <a:latin typeface="Lucida Sans Unicode"/>
                <a:cs typeface="Lucida Sans Unicode"/>
              </a:rPr>
              <a:t>стилей абзацев, </a:t>
            </a:r>
            <a:r>
              <a:rPr dirty="0" sz="700">
                <a:latin typeface="Lucida Sans Unicode"/>
                <a:cs typeface="Lucida Sans Unicode"/>
              </a:rPr>
              <a:t>типов </a:t>
            </a:r>
            <a:r>
              <a:rPr dirty="0" sz="700" spc="-5">
                <a:latin typeface="Lucida Sans Unicode"/>
                <a:cs typeface="Lucida Sans Unicode"/>
              </a:rPr>
              <a:t>шрифтов, </a:t>
            </a:r>
            <a:r>
              <a:rPr dirty="0" sz="700">
                <a:latin typeface="Lucida Sans Unicode"/>
                <a:cs typeface="Lucida Sans Unicode"/>
              </a:rPr>
              <a:t>маркеров в </a:t>
            </a:r>
            <a:r>
              <a:rPr dirty="0" sz="700" spc="-5">
                <a:latin typeface="Lucida Sans Unicode"/>
                <a:cs typeface="Lucida Sans Unicode"/>
              </a:rPr>
              <a:t>списках </a:t>
            </a:r>
            <a:r>
              <a:rPr dirty="0" sz="700">
                <a:latin typeface="Lucida Sans Unicode"/>
                <a:cs typeface="Lucida Sans Unicode"/>
              </a:rPr>
              <a:t>и так </a:t>
            </a:r>
            <a:r>
              <a:rPr dirty="0" sz="700" spc="-10">
                <a:latin typeface="Lucida Sans Unicode"/>
                <a:cs typeface="Lucida Sans Unicode"/>
              </a:rPr>
              <a:t>далее. </a:t>
            </a:r>
            <a:r>
              <a:rPr dirty="0" sz="700" spc="-5">
                <a:latin typeface="Lucida Sans Unicode"/>
                <a:cs typeface="Lucida Sans Unicode"/>
              </a:rPr>
              <a:t>Есть несколько  </a:t>
            </a:r>
            <a:r>
              <a:rPr dirty="0" sz="700" spc="-10">
                <a:latin typeface="Lucida Sans Unicode"/>
                <a:cs typeface="Lucida Sans Unicode"/>
              </a:rPr>
              <a:t>способов,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обеспечить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единообразие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внешнего</a:t>
            </a:r>
            <a:r>
              <a:rPr dirty="0" sz="700" spc="-15">
                <a:latin typeface="Lucida Sans Unicode"/>
                <a:cs typeface="Lucida Sans Unicode"/>
              </a:rPr>
              <a:t> вида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презентации.</a:t>
            </a:r>
            <a:endParaRPr sz="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30">
                <a:latin typeface="Lucida Sans Unicode"/>
                <a:cs typeface="Lucida Sans Unicode"/>
              </a:rPr>
              <a:t>Вставка </a:t>
            </a:r>
            <a:r>
              <a:rPr dirty="0" sz="800" spc="45">
                <a:latin typeface="Lucida Sans Unicode"/>
                <a:cs typeface="Lucida Sans Unicode"/>
              </a:rPr>
              <a:t>текста </a:t>
            </a:r>
            <a:r>
              <a:rPr dirty="0" sz="800" spc="50">
                <a:latin typeface="Lucida Sans Unicode"/>
                <a:cs typeface="Lucida Sans Unicode"/>
              </a:rPr>
              <a:t>без</a:t>
            </a:r>
            <a:r>
              <a:rPr dirty="0" sz="800" spc="195">
                <a:latin typeface="Lucida Sans Unicode"/>
                <a:cs typeface="Lucida Sans Unicode"/>
              </a:rPr>
              <a:t> </a:t>
            </a:r>
            <a:r>
              <a:rPr dirty="0" sz="800" spc="40">
                <a:latin typeface="Lucida Sans Unicode"/>
                <a:cs typeface="Lucida Sans Unicode"/>
              </a:rPr>
              <a:t>форматирования</a:t>
            </a:r>
            <a:endParaRPr sz="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91" y="7233629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 h="0">
                <a:moveTo>
                  <a:pt x="0" y="0"/>
                </a:moveTo>
                <a:lnTo>
                  <a:pt x="6743115" y="0"/>
                </a:lnTo>
              </a:path>
            </a:pathLst>
          </a:custGeom>
          <a:ln w="6361">
            <a:solidFill>
              <a:srgbClr val="8698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5504" y="779958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6506" y="31807"/>
                </a:moveTo>
                <a:lnTo>
                  <a:pt x="5300" y="31807"/>
                </a:lnTo>
                <a:lnTo>
                  <a:pt x="0" y="26501"/>
                </a:lnTo>
                <a:lnTo>
                  <a:pt x="0" y="5305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5"/>
                </a:lnTo>
                <a:lnTo>
                  <a:pt x="31807" y="26501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504" y="919910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6506" y="31807"/>
                </a:moveTo>
                <a:lnTo>
                  <a:pt x="5300" y="31807"/>
                </a:lnTo>
                <a:lnTo>
                  <a:pt x="0" y="26501"/>
                </a:lnTo>
                <a:lnTo>
                  <a:pt x="0" y="5305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5"/>
                </a:lnTo>
                <a:lnTo>
                  <a:pt x="31807" y="26501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5504" y="3082796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1"/>
                </a:lnTo>
                <a:lnTo>
                  <a:pt x="0" y="5305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5"/>
                </a:lnTo>
                <a:lnTo>
                  <a:pt x="31807" y="26501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5504" y="3216386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1"/>
                </a:lnTo>
                <a:lnTo>
                  <a:pt x="0" y="5305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5"/>
                </a:lnTo>
                <a:lnTo>
                  <a:pt x="31807" y="26501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5504" y="3349976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1"/>
                </a:lnTo>
                <a:lnTo>
                  <a:pt x="0" y="5305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5"/>
                </a:lnTo>
                <a:lnTo>
                  <a:pt x="31807" y="26501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5504" y="3483566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1"/>
                </a:lnTo>
                <a:lnTo>
                  <a:pt x="0" y="5305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5"/>
                </a:lnTo>
                <a:lnTo>
                  <a:pt x="31807" y="26501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37271" y="7448984"/>
            <a:ext cx="108150" cy="82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06491" y="333419"/>
            <a:ext cx="6712584" cy="7894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93090">
              <a:lnSpc>
                <a:spcPct val="125200"/>
              </a:lnSpc>
              <a:spcBef>
                <a:spcPts val="100"/>
              </a:spcBef>
            </a:pPr>
            <a:r>
              <a:rPr dirty="0" sz="700" spc="-10">
                <a:latin typeface="Lucida Sans Unicode"/>
                <a:cs typeface="Lucida Sans Unicode"/>
              </a:rPr>
              <a:t>Вставить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документ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без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форматирования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позже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применить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</a:t>
            </a:r>
            <a:r>
              <a:rPr dirty="0" sz="700" spc="-5">
                <a:latin typeface="Lucida Sans Unicode"/>
                <a:cs typeface="Lucida Sans Unicode"/>
              </a:rPr>
              <a:t> нему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форматирование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–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это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хорошая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идея.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Чтобы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вставить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без  </a:t>
            </a:r>
            <a:r>
              <a:rPr dirty="0" sz="700" spc="-5">
                <a:latin typeface="Lucida Sans Unicode"/>
                <a:cs typeface="Lucida Sans Unicode"/>
              </a:rPr>
              <a:t>форматирования:</a:t>
            </a:r>
            <a:endParaRPr sz="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/>
              <a:cs typeface="Times New Roman"/>
            </a:endParaRPr>
          </a:p>
          <a:p>
            <a:pPr marL="266700">
              <a:lnSpc>
                <a:spcPct val="100000"/>
              </a:lnSpc>
            </a:pPr>
            <a:r>
              <a:rPr dirty="0" sz="700" spc="-10">
                <a:latin typeface="Lucida Sans Unicode"/>
                <a:cs typeface="Lucida Sans Unicode"/>
              </a:rPr>
              <a:t>Используйте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сочетание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клавиш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650">
                <a:solidFill>
                  <a:srgbClr val="333333"/>
                </a:solidFill>
                <a:latin typeface="Consolas"/>
                <a:cs typeface="Consolas"/>
              </a:rPr>
              <a:t>Ctrl+Shift+V</a:t>
            </a:r>
            <a:r>
              <a:rPr dirty="0" sz="650" spc="-170">
                <a:solidFill>
                  <a:srgbClr val="333333"/>
                </a:solidFill>
                <a:latin typeface="Consolas"/>
                <a:cs typeface="Consolas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вариант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Текст</a:t>
            </a:r>
            <a:r>
              <a:rPr dirty="0" sz="700" spc="-30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без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форматирования</a:t>
            </a:r>
            <a:r>
              <a:rPr dirty="0" sz="700" spc="-40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открывшемся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диалоге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Вставить</a:t>
            </a:r>
            <a:r>
              <a:rPr dirty="0" sz="700" spc="-35" i="1">
                <a:latin typeface="Lucida Sans Unicode"/>
                <a:cs typeface="Lucida Sans Unicode"/>
              </a:rPr>
              <a:t> </a:t>
            </a:r>
            <a:r>
              <a:rPr dirty="0" sz="700" spc="5" i="1">
                <a:latin typeface="Lucida Sans Unicode"/>
                <a:cs typeface="Lucida Sans Unicode"/>
              </a:rPr>
              <a:t>как</a:t>
            </a:r>
            <a:r>
              <a:rPr dirty="0" sz="700" spc="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 marR="244475">
              <a:lnSpc>
                <a:spcPct val="125200"/>
              </a:lnSpc>
              <a:spcBef>
                <a:spcPts val="50"/>
              </a:spcBef>
            </a:pPr>
            <a:r>
              <a:rPr dirty="0" sz="700" spc="-20">
                <a:latin typeface="Lucida Sans Unicode"/>
                <a:cs typeface="Lucida Sans Unicode"/>
              </a:rPr>
              <a:t>Или </a:t>
            </a:r>
            <a:r>
              <a:rPr dirty="0" sz="700" spc="-5">
                <a:latin typeface="Lucida Sans Unicode"/>
                <a:cs typeface="Lucida Sans Unicode"/>
              </a:rPr>
              <a:t>щелкните маленький треугольник </a:t>
            </a:r>
            <a:r>
              <a:rPr dirty="0" sz="700" spc="-10">
                <a:latin typeface="Lucida Sans Unicode"/>
                <a:cs typeface="Lucida Sans Unicode"/>
              </a:rPr>
              <a:t>справа </a:t>
            </a:r>
            <a:r>
              <a:rPr dirty="0" sz="700" spc="5">
                <a:latin typeface="Lucida Sans Unicode"/>
                <a:cs typeface="Lucida Sans Unicode"/>
              </a:rPr>
              <a:t>от </a:t>
            </a:r>
            <a:r>
              <a:rPr dirty="0" sz="700">
                <a:latin typeface="Lucida Sans Unicode"/>
                <a:cs typeface="Lucida Sans Unicode"/>
              </a:rPr>
              <a:t>значка </a:t>
            </a:r>
            <a:r>
              <a:rPr dirty="0" sz="700" spc="-10" i="1">
                <a:latin typeface="Lucida Sans Unicode"/>
                <a:cs typeface="Lucida Sans Unicode"/>
              </a:rPr>
              <a:t>Вставить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стандартной панели инструментов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5">
                <a:latin typeface="Lucida Sans Unicode"/>
                <a:cs typeface="Lucida Sans Unicode"/>
              </a:rPr>
              <a:t>также </a:t>
            </a:r>
            <a:r>
              <a:rPr dirty="0" sz="700" spc="-10">
                <a:latin typeface="Lucida Sans Unicode"/>
                <a:cs typeface="Lucida Sans Unicode"/>
              </a:rPr>
              <a:t>выберите </a:t>
            </a:r>
            <a:r>
              <a:rPr dirty="0" sz="700" spc="-5">
                <a:latin typeface="Lucida Sans Unicode"/>
                <a:cs typeface="Lucida Sans Unicode"/>
              </a:rPr>
              <a:t>вариант </a:t>
            </a:r>
            <a:r>
              <a:rPr dirty="0" sz="700" spc="-5" i="1">
                <a:latin typeface="Lucida Sans Unicode"/>
                <a:cs typeface="Lucida Sans Unicode"/>
              </a:rPr>
              <a:t>Текст </a:t>
            </a:r>
            <a:r>
              <a:rPr dirty="0" sz="700" spc="-10" i="1">
                <a:latin typeface="Lucida Sans Unicode"/>
                <a:cs typeface="Lucida Sans Unicode"/>
              </a:rPr>
              <a:t>без  </a:t>
            </a:r>
            <a:r>
              <a:rPr dirty="0" sz="700" spc="-5" i="1">
                <a:latin typeface="Lucida Sans Unicode"/>
                <a:cs typeface="Lucida Sans Unicode"/>
              </a:rPr>
              <a:t>форматирования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12700" marR="375920">
              <a:lnSpc>
                <a:spcPct val="125200"/>
              </a:lnSpc>
              <a:spcBef>
                <a:spcPts val="650"/>
              </a:spcBef>
            </a:pPr>
            <a:r>
              <a:rPr dirty="0" sz="700" spc="-5">
                <a:latin typeface="Lucida Sans Unicode"/>
                <a:cs typeface="Lucida Sans Unicode"/>
              </a:rPr>
              <a:t>Неотформатированный текст </a:t>
            </a:r>
            <a:r>
              <a:rPr dirty="0" sz="700" spc="-20">
                <a:latin typeface="Lucida Sans Unicode"/>
                <a:cs typeface="Lucida Sans Unicode"/>
              </a:rPr>
              <a:t>будет </a:t>
            </a:r>
            <a:r>
              <a:rPr dirty="0" sz="700" spc="-5">
                <a:latin typeface="Lucida Sans Unicode"/>
                <a:cs typeface="Lucida Sans Unicode"/>
              </a:rPr>
              <a:t>отформатирован </a:t>
            </a:r>
            <a:r>
              <a:rPr dirty="0" sz="700">
                <a:latin typeface="Lucida Sans Unicode"/>
                <a:cs typeface="Lucida Sans Unicode"/>
              </a:rPr>
              <a:t>так </a:t>
            </a:r>
            <a:r>
              <a:rPr dirty="0" sz="700" spc="-10">
                <a:latin typeface="Lucida Sans Unicode"/>
                <a:cs typeface="Lucida Sans Unicode"/>
              </a:rPr>
              <a:t>же, </a:t>
            </a:r>
            <a:r>
              <a:rPr dirty="0" sz="700" spc="5">
                <a:latin typeface="Lucida Sans Unicode"/>
                <a:cs typeface="Lucida Sans Unicode"/>
              </a:rPr>
              <a:t>как </a:t>
            </a:r>
            <a:r>
              <a:rPr dirty="0" sz="700" spc="-10">
                <a:latin typeface="Lucida Sans Unicode"/>
                <a:cs typeface="Lucida Sans Unicode"/>
              </a:rPr>
              <a:t>окружающий </a:t>
            </a:r>
            <a:r>
              <a:rPr dirty="0" sz="700" spc="-5">
                <a:latin typeface="Lucida Sans Unicode"/>
                <a:cs typeface="Lucida Sans Unicode"/>
              </a:rPr>
              <a:t>текст </a:t>
            </a:r>
            <a:r>
              <a:rPr dirty="0" sz="700" spc="-10">
                <a:latin typeface="Lucida Sans Unicode"/>
                <a:cs typeface="Lucida Sans Unicode"/>
              </a:rPr>
              <a:t>или стиль абзаца </a:t>
            </a:r>
            <a:r>
              <a:rPr dirty="0" sz="700" spc="-5">
                <a:latin typeface="Lucida Sans Unicode"/>
                <a:cs typeface="Lucida Sans Unicode"/>
              </a:rPr>
              <a:t>вокруг </a:t>
            </a:r>
            <a:r>
              <a:rPr dirty="0" sz="700" spc="-10">
                <a:latin typeface="Lucida Sans Unicode"/>
                <a:cs typeface="Lucida Sans Unicode"/>
              </a:rPr>
              <a:t>места вставки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автонастроенном  (AutoLayout)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текстовом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поле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базовом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стиле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обычном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текстовом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поле.</a:t>
            </a:r>
            <a:endParaRPr sz="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800" spc="40">
                <a:latin typeface="Lucida Sans Unicode"/>
                <a:cs typeface="Lucida Sans Unicode"/>
              </a:rPr>
              <a:t>Форматирование </a:t>
            </a:r>
            <a:r>
              <a:rPr dirty="0" sz="800" spc="35">
                <a:latin typeface="Lucida Sans Unicode"/>
                <a:cs typeface="Lucida Sans Unicode"/>
              </a:rPr>
              <a:t>вставленного</a:t>
            </a:r>
            <a:r>
              <a:rPr dirty="0" sz="800" spc="-110">
                <a:latin typeface="Lucida Sans Unicode"/>
                <a:cs typeface="Lucida Sans Unicode"/>
              </a:rPr>
              <a:t> </a:t>
            </a:r>
            <a:r>
              <a:rPr dirty="0" sz="800" spc="45">
                <a:latin typeface="Lucida Sans Unicode"/>
                <a:cs typeface="Lucida Sans Unicode"/>
              </a:rPr>
              <a:t>текста</a:t>
            </a:r>
            <a:endParaRPr sz="800">
              <a:latin typeface="Lucida Sans Unicode"/>
              <a:cs typeface="Lucida Sans Unicode"/>
            </a:endParaRPr>
          </a:p>
          <a:p>
            <a:pPr marL="12700" marR="69215">
              <a:lnSpc>
                <a:spcPct val="125200"/>
              </a:lnSpc>
              <a:spcBef>
                <a:spcPts val="980"/>
              </a:spcBef>
            </a:pPr>
            <a:r>
              <a:rPr dirty="0" sz="700" spc="-10">
                <a:latin typeface="Lucida Sans Unicode"/>
                <a:cs typeface="Lucida Sans Unicode"/>
              </a:rPr>
              <a:t>Если вставить </a:t>
            </a:r>
            <a:r>
              <a:rPr dirty="0" sz="700" spc="-5">
                <a:latin typeface="Lucida Sans Unicode"/>
                <a:cs typeface="Lucida Sans Unicode"/>
              </a:rPr>
              <a:t>текст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автонастроенное (AutoLayout) текстовое поле, то </a:t>
            </a:r>
            <a:r>
              <a:rPr dirty="0" sz="700">
                <a:latin typeface="Lucida Sans Unicode"/>
                <a:cs typeface="Lucida Sans Unicode"/>
              </a:rPr>
              <a:t>к </a:t>
            </a:r>
            <a:r>
              <a:rPr dirty="0" sz="700" spc="-5">
                <a:latin typeface="Lucida Sans Unicode"/>
                <a:cs typeface="Lucida Sans Unicode"/>
              </a:rPr>
              <a:t>нему необходимо применить </a:t>
            </a:r>
            <a:r>
              <a:rPr dirty="0" sz="700" spc="-15">
                <a:latin typeface="Lucida Sans Unicode"/>
                <a:cs typeface="Lucida Sans Unicode"/>
              </a:rPr>
              <a:t>соответствующий </a:t>
            </a:r>
            <a:r>
              <a:rPr dirty="0" sz="700" spc="-10">
                <a:latin typeface="Lucida Sans Unicode"/>
                <a:cs typeface="Lucida Sans Unicode"/>
              </a:rPr>
              <a:t>стиль, чтобы получить </a:t>
            </a:r>
            <a:r>
              <a:rPr dirty="0" sz="700">
                <a:latin typeface="Lucida Sans Unicode"/>
                <a:cs typeface="Lucida Sans Unicode"/>
              </a:rPr>
              <a:t>тот </a:t>
            </a:r>
            <a:r>
              <a:rPr dirty="0" sz="700" spc="-10">
                <a:latin typeface="Lucida Sans Unicode"/>
                <a:cs typeface="Lucida Sans Unicode"/>
              </a:rPr>
              <a:t>же  </a:t>
            </a:r>
            <a:r>
              <a:rPr dirty="0" sz="700" spc="-15">
                <a:latin typeface="Lucida Sans Unicode"/>
                <a:cs typeface="Lucida Sans Unicode"/>
              </a:rPr>
              <a:t>вид, </a:t>
            </a:r>
            <a:r>
              <a:rPr dirty="0" sz="700" spc="5">
                <a:latin typeface="Lucida Sans Unicode"/>
                <a:cs typeface="Lucida Sans Unicode"/>
              </a:rPr>
              <a:t>как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остальной</a:t>
            </a:r>
            <a:r>
              <a:rPr dirty="0" sz="700" spc="-16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части </a:t>
            </a:r>
            <a:r>
              <a:rPr dirty="0" sz="700" spc="-5">
                <a:latin typeface="Lucida Sans Unicode"/>
                <a:cs typeface="Lucida Sans Unicode"/>
              </a:rPr>
              <a:t>презентации.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1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Вставьте </a:t>
            </a:r>
            <a:r>
              <a:rPr dirty="0" sz="700" spc="-5">
                <a:latin typeface="Lucida Sans Unicode"/>
                <a:cs typeface="Lucida Sans Unicode"/>
              </a:rPr>
              <a:t>текст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нужное</a:t>
            </a:r>
            <a:r>
              <a:rPr dirty="0" sz="700" spc="-1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место.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Выделите вставленный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Выберите </a:t>
            </a:r>
            <a:r>
              <a:rPr dirty="0" sz="700" spc="-5">
                <a:latin typeface="Lucida Sans Unicode"/>
                <a:cs typeface="Lucida Sans Unicode"/>
              </a:rPr>
              <a:t>пункт главного меню </a:t>
            </a:r>
            <a:r>
              <a:rPr dirty="0" sz="700">
                <a:latin typeface="Arial"/>
                <a:cs typeface="Arial"/>
              </a:rPr>
              <a:t>Формат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254">
                <a:latin typeface="MS Gothic"/>
                <a:cs typeface="MS Gothic"/>
              </a:rPr>
              <a:t> </a:t>
            </a:r>
            <a:r>
              <a:rPr dirty="0" sz="700">
                <a:latin typeface="Arial"/>
                <a:cs typeface="Arial"/>
              </a:rPr>
              <a:t>Форматирование </a:t>
            </a:r>
            <a:r>
              <a:rPr dirty="0" sz="700" spc="5">
                <a:latin typeface="Arial"/>
                <a:cs typeface="Arial"/>
              </a:rPr>
              <a:t>по </a:t>
            </a:r>
            <a:r>
              <a:rPr dirty="0" sz="700" spc="-5">
                <a:latin typeface="Arial"/>
                <a:cs typeface="Arial"/>
              </a:rPr>
              <a:t>умолчанию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 marR="648335" indent="-102235">
              <a:lnSpc>
                <a:spcPts val="1050"/>
              </a:lnSpc>
              <a:spcBef>
                <a:spcPts val="10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  <a:hlinkClick r:id="rId3"/>
              </a:rPr>
              <a:t>Используйте </a:t>
            </a:r>
            <a:r>
              <a:rPr dirty="0" sz="700" spc="-5">
                <a:latin typeface="Lucida Sans Unicode"/>
                <a:cs typeface="Lucida Sans Unicode"/>
                <a:hlinkClick r:id="rId3"/>
              </a:rPr>
              <a:t>стрелки </a:t>
            </a:r>
            <a:r>
              <a:rPr dirty="0" sz="700">
                <a:latin typeface="Lucida Sans Unicode"/>
                <a:cs typeface="Lucida Sans Unicode"/>
                <a:hlinkClick r:id="rId3"/>
              </a:rPr>
              <a:t>на </a:t>
            </a:r>
            <a:r>
              <a:rPr dirty="0" sz="700" spc="-10" i="1">
                <a:latin typeface="Lucida Sans Unicode"/>
                <a:cs typeface="Lucida Sans Unicode"/>
                <a:hlinkClick r:id="rId3"/>
              </a:rPr>
              <a:t>Панели </a:t>
            </a:r>
            <a:r>
              <a:rPr dirty="0" sz="700" spc="-5" i="1">
                <a:latin typeface="Lucida Sans Unicode"/>
                <a:cs typeface="Lucida Sans Unicode"/>
                <a:hlinkClick r:id="rId3"/>
              </a:rPr>
              <a:t>форматирования </a:t>
            </a:r>
            <a:r>
              <a:rPr dirty="0" sz="700" spc="-5">
                <a:latin typeface="Lucida Sans Unicode"/>
                <a:cs typeface="Lucida Sans Unicode"/>
                <a:hlinkClick r:id="rId3"/>
              </a:rPr>
              <a:t>текста </a:t>
            </a:r>
            <a:r>
              <a:rPr dirty="0" sz="700" spc="-10">
                <a:latin typeface="Lucida Sans Unicode"/>
                <a:cs typeface="Lucida Sans Unicode"/>
                <a:hlinkClick r:id="rId3"/>
              </a:rPr>
              <a:t>(выделены </a:t>
            </a:r>
            <a:r>
              <a:rPr dirty="0" sz="700">
                <a:latin typeface="Lucida Sans Unicode"/>
                <a:cs typeface="Lucida Sans Unicode"/>
                <a:hlinkClick r:id="rId3"/>
              </a:rPr>
              <a:t>на </a:t>
            </a:r>
            <a:r>
              <a:rPr dirty="0" sz="700" spc="-5">
                <a:latin typeface="Lucida Sans Unicode"/>
                <a:cs typeface="Lucida Sans Unicode"/>
                <a:hlinkClick r:id="rId3"/>
              </a:rPr>
              <a:t>рисунке</a:t>
            </a:r>
            <a:r>
              <a:rPr dirty="0" sz="700" spc="-5">
                <a:solidFill>
                  <a:srgbClr val="C97800"/>
                </a:solid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70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Стрелки 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перемещения уровней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структуры </a:t>
            </a:r>
            <a:r>
              <a:rPr dirty="0" u="sng" sz="70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в 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панели 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 форматирования</a:t>
            </a:r>
            <a:r>
              <a:rPr dirty="0" sz="700" spc="-5">
                <a:latin typeface="Lucida Sans Unicode"/>
                <a:cs typeface="Lucida Sans Unicode"/>
                <a:hlinkClick r:id="rId3"/>
              </a:rPr>
              <a:t>),</a:t>
            </a:r>
            <a:r>
              <a:rPr dirty="0" sz="700" spc="-55">
                <a:latin typeface="Lucida Sans Unicode"/>
                <a:cs typeface="Lucida Sans Unicode"/>
                <a:hlinkClick r:id="rId3"/>
              </a:rPr>
              <a:t> </a:t>
            </a:r>
            <a:r>
              <a:rPr dirty="0" sz="700" spc="-10">
                <a:latin typeface="Lucida Sans Unicode"/>
                <a:cs typeface="Lucida Sans Unicode"/>
                <a:hlinkClick r:id="rId3"/>
              </a:rPr>
              <a:t>чтобы</a:t>
            </a:r>
            <a:r>
              <a:rPr dirty="0" sz="700" spc="-40">
                <a:latin typeface="Lucida Sans Unicode"/>
                <a:cs typeface="Lucida Sans Unicode"/>
                <a:hlinkClick r:id="rId3"/>
              </a:rPr>
              <a:t> </a:t>
            </a:r>
            <a:r>
              <a:rPr dirty="0" sz="700" spc="-5">
                <a:latin typeface="Lucida Sans Unicode"/>
                <a:cs typeface="Lucida Sans Unicode"/>
                <a:hlinkClick r:id="rId3"/>
              </a:rPr>
              <a:t>переместить</a:t>
            </a:r>
            <a:r>
              <a:rPr dirty="0" sz="700" spc="-30">
                <a:latin typeface="Lucida Sans Unicode"/>
                <a:cs typeface="Lucida Sans Unicode"/>
                <a:hlinkClick r:id="rId3"/>
              </a:rPr>
              <a:t> </a:t>
            </a:r>
            <a:r>
              <a:rPr dirty="0" sz="700" spc="-5">
                <a:latin typeface="Lucida Sans Unicode"/>
                <a:cs typeface="Lucida Sans Unicode"/>
                <a:hlinkClick r:id="rId3"/>
              </a:rPr>
              <a:t>текст</a:t>
            </a:r>
            <a:r>
              <a:rPr dirty="0" sz="700" spc="-30">
                <a:latin typeface="Lucida Sans Unicode"/>
                <a:cs typeface="Lucida Sans Unicode"/>
                <a:hlinkClick r:id="rId3"/>
              </a:rPr>
              <a:t> </a:t>
            </a:r>
            <a:r>
              <a:rPr dirty="0" sz="700">
                <a:latin typeface="Lucida Sans Unicode"/>
                <a:cs typeface="Lucida Sans Unicode"/>
                <a:hlinkClick r:id="rId3"/>
              </a:rPr>
              <a:t>в</a:t>
            </a:r>
            <a:r>
              <a:rPr dirty="0" sz="700" spc="-50">
                <a:latin typeface="Lucida Sans Unicode"/>
                <a:cs typeface="Lucida Sans Unicode"/>
                <a:hlinkClick r:id="rId3"/>
              </a:rPr>
              <a:t> </a:t>
            </a:r>
            <a:r>
              <a:rPr dirty="0" sz="700" spc="-15">
                <a:latin typeface="Lucida Sans Unicode"/>
                <a:cs typeface="Lucida Sans Unicode"/>
                <a:hlinkClick r:id="rId3"/>
              </a:rPr>
              <a:t>соответствующее </a:t>
            </a:r>
            <a:r>
              <a:rPr dirty="0" sz="700" spc="-5">
                <a:latin typeface="Lucida Sans Unicode"/>
                <a:cs typeface="Lucida Sans Unicode"/>
                <a:hlinkClick r:id="rId3"/>
              </a:rPr>
              <a:t>положение</a:t>
            </a:r>
            <a:r>
              <a:rPr dirty="0" sz="700" spc="-20">
                <a:latin typeface="Lucida Sans Unicode"/>
                <a:cs typeface="Lucida Sans Unicode"/>
                <a:hlinkClick r:id="rId3"/>
              </a:rPr>
              <a:t> </a:t>
            </a:r>
            <a:r>
              <a:rPr dirty="0" sz="700">
                <a:latin typeface="Lucida Sans Unicode"/>
                <a:cs typeface="Lucida Sans Unicode"/>
                <a:hlinkClick r:id="rId3"/>
              </a:rPr>
              <a:t>и</a:t>
            </a:r>
            <a:r>
              <a:rPr dirty="0" sz="700" spc="-15">
                <a:latin typeface="Lucida Sans Unicode"/>
                <a:cs typeface="Lucida Sans Unicode"/>
                <a:hlinkClick r:id="rId3"/>
              </a:rPr>
              <a:t> </a:t>
            </a:r>
            <a:r>
              <a:rPr dirty="0" sz="700" spc="-10">
                <a:latin typeface="Lucida Sans Unicode"/>
                <a:cs typeface="Lucida Sans Unicode"/>
                <a:hlinkClick r:id="rId3"/>
              </a:rPr>
              <a:t>дать</a:t>
            </a:r>
            <a:r>
              <a:rPr dirty="0" sz="700" spc="-35">
                <a:latin typeface="Lucida Sans Unicode"/>
                <a:cs typeface="Lucida Sans Unicode"/>
                <a:hlinkClick r:id="rId3"/>
              </a:rPr>
              <a:t> </a:t>
            </a:r>
            <a:r>
              <a:rPr dirty="0" sz="700" spc="-5">
                <a:latin typeface="Lucida Sans Unicode"/>
                <a:cs typeface="Lucida Sans Unicode"/>
                <a:hlinkClick r:id="rId3"/>
              </a:rPr>
              <a:t>ему</a:t>
            </a:r>
            <a:r>
              <a:rPr dirty="0" sz="700" spc="-45">
                <a:latin typeface="Lucida Sans Unicode"/>
                <a:cs typeface="Lucida Sans Unicode"/>
                <a:hlinkClick r:id="rId3"/>
              </a:rPr>
              <a:t> </a:t>
            </a:r>
            <a:r>
              <a:rPr dirty="0" sz="700" spc="-15">
                <a:latin typeface="Lucida Sans Unicode"/>
                <a:cs typeface="Lucida Sans Unicode"/>
                <a:hlinkClick r:id="rId3"/>
              </a:rPr>
              <a:t>соответствующий</a:t>
            </a:r>
            <a:r>
              <a:rPr dirty="0" sz="700" spc="-20">
                <a:latin typeface="Lucida Sans Unicode"/>
                <a:cs typeface="Lucida Sans Unicode"/>
                <a:hlinkClick r:id="rId3"/>
              </a:rPr>
              <a:t> </a:t>
            </a:r>
            <a:r>
              <a:rPr dirty="0" sz="700" spc="-5">
                <a:latin typeface="Lucida Sans Unicode"/>
                <a:cs typeface="Lucida Sans Unicode"/>
                <a:hlinkClick r:id="rId3"/>
              </a:rPr>
              <a:t>уровень</a:t>
            </a:r>
            <a:r>
              <a:rPr dirty="0" sz="700" spc="-30">
                <a:latin typeface="Lucida Sans Unicode"/>
                <a:cs typeface="Lucida Sans Unicode"/>
                <a:hlinkClick r:id="rId3"/>
              </a:rPr>
              <a:t> </a:t>
            </a:r>
            <a:r>
              <a:rPr dirty="0" sz="700" spc="-10">
                <a:latin typeface="Lucida Sans Unicode"/>
                <a:cs typeface="Lucida Sans Unicode"/>
                <a:hlinkClick r:id="rId3"/>
              </a:rPr>
              <a:t>структуры.</a:t>
            </a:r>
            <a:endParaRPr sz="700">
              <a:latin typeface="Lucida Sans Unicode"/>
              <a:cs typeface="Lucida Sans Unicode"/>
            </a:endParaRPr>
          </a:p>
          <a:p>
            <a:pPr marL="266700" marR="2966085">
              <a:lnSpc>
                <a:spcPct val="125200"/>
              </a:lnSpc>
              <a:spcBef>
                <a:spcPts val="730"/>
              </a:spcBef>
            </a:pPr>
            <a:r>
              <a:rPr dirty="0" sz="700">
                <a:latin typeface="Lucida Sans Unicode"/>
                <a:cs typeface="Lucida Sans Unicode"/>
              </a:rPr>
              <a:t>Стрелка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влево </a:t>
            </a:r>
            <a:r>
              <a:rPr dirty="0" sz="700" spc="-5">
                <a:latin typeface="Lucida Sans Unicode"/>
                <a:cs typeface="Lucida Sans Unicode"/>
              </a:rPr>
              <a:t>повышает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один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уровень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(например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с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уровня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3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уровень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2).  </a:t>
            </a:r>
            <a:r>
              <a:rPr dirty="0" sz="700">
                <a:latin typeface="Lucida Sans Unicode"/>
                <a:cs typeface="Lucida Sans Unicode"/>
              </a:rPr>
              <a:t>Cтрелка </a:t>
            </a:r>
            <a:r>
              <a:rPr dirty="0" sz="700" spc="-10">
                <a:latin typeface="Lucida Sans Unicode"/>
                <a:cs typeface="Lucida Sans Unicode"/>
              </a:rPr>
              <a:t>вправо </a:t>
            </a:r>
            <a:r>
              <a:rPr dirty="0" sz="700">
                <a:latin typeface="Lucida Sans Unicode"/>
                <a:cs typeface="Lucida Sans Unicode"/>
              </a:rPr>
              <a:t>понижает </a:t>
            </a:r>
            <a:r>
              <a:rPr dirty="0" sz="700" spc="-5">
                <a:latin typeface="Lucida Sans Unicode"/>
                <a:cs typeface="Lucida Sans Unicode"/>
              </a:rPr>
              <a:t>запись список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один</a:t>
            </a:r>
            <a:r>
              <a:rPr dirty="0" sz="700" spc="-16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уровень.</a:t>
            </a:r>
            <a:endParaRPr sz="700">
              <a:latin typeface="Lucida Sans Unicode"/>
              <a:cs typeface="Lucida Sans Unicode"/>
            </a:endParaRPr>
          </a:p>
          <a:p>
            <a:pPr marL="266700" marR="4152265">
              <a:lnSpc>
                <a:spcPct val="125200"/>
              </a:lnSpc>
            </a:pPr>
            <a:r>
              <a:rPr dirty="0" sz="700">
                <a:latin typeface="Lucida Sans Unicode"/>
                <a:cs typeface="Lucida Sans Unicode"/>
              </a:rPr>
              <a:t>Стрелка </a:t>
            </a:r>
            <a:r>
              <a:rPr dirty="0" sz="700" spc="-10">
                <a:latin typeface="Lucida Sans Unicode"/>
                <a:cs typeface="Lucida Sans Unicode"/>
              </a:rPr>
              <a:t>вверх </a:t>
            </a:r>
            <a:r>
              <a:rPr dirty="0" sz="700" spc="-5">
                <a:latin typeface="Lucida Sans Unicode"/>
                <a:cs typeface="Lucida Sans Unicode"/>
              </a:rPr>
              <a:t>перемещает запись </a:t>
            </a:r>
            <a:r>
              <a:rPr dirty="0" sz="700" spc="-10">
                <a:latin typeface="Lucida Sans Unicode"/>
                <a:cs typeface="Lucida Sans Unicode"/>
              </a:rPr>
              <a:t>вверх </a:t>
            </a:r>
            <a:r>
              <a:rPr dirty="0" sz="700">
                <a:latin typeface="Lucida Sans Unicode"/>
                <a:cs typeface="Lucida Sans Unicode"/>
              </a:rPr>
              <a:t>по</a:t>
            </a:r>
            <a:r>
              <a:rPr dirty="0" sz="700" spc="-1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списку.  </a:t>
            </a:r>
            <a:r>
              <a:rPr dirty="0" sz="700">
                <a:latin typeface="Lucida Sans Unicode"/>
                <a:cs typeface="Lucida Sans Unicode"/>
              </a:rPr>
              <a:t>Стрелка </a:t>
            </a:r>
            <a:r>
              <a:rPr dirty="0" sz="700" spc="-10">
                <a:latin typeface="Lucida Sans Unicode"/>
                <a:cs typeface="Lucida Sans Unicode"/>
              </a:rPr>
              <a:t>вниз </a:t>
            </a:r>
            <a:r>
              <a:rPr dirty="0" sz="700" spc="-5">
                <a:latin typeface="Lucida Sans Unicode"/>
                <a:cs typeface="Lucida Sans Unicode"/>
              </a:rPr>
              <a:t>перемещает запись </a:t>
            </a:r>
            <a:r>
              <a:rPr dirty="0" sz="700" spc="-10">
                <a:latin typeface="Lucida Sans Unicode"/>
                <a:cs typeface="Lucida Sans Unicode"/>
              </a:rPr>
              <a:t>вниз </a:t>
            </a:r>
            <a:r>
              <a:rPr dirty="0" sz="700">
                <a:latin typeface="Lucida Sans Unicode"/>
                <a:cs typeface="Lucida Sans Unicode"/>
              </a:rPr>
              <a:t>по</a:t>
            </a:r>
            <a:r>
              <a:rPr dirty="0" sz="700" spc="-1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списку.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15"/>
              </a:spcBef>
              <a:buSzPct val="114285"/>
              <a:buFont typeface="Times New Roman"/>
              <a:buAutoNum type="arabicPeriod" startAt="5"/>
              <a:tabLst>
                <a:tab pos="267335" algn="l"/>
              </a:tabLst>
            </a:pPr>
            <a:r>
              <a:rPr dirty="0" sz="700" spc="-5">
                <a:latin typeface="Lucida Sans Unicode"/>
                <a:cs typeface="Lucida Sans Unicode"/>
              </a:rPr>
              <a:t>Примените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любое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необходимое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ручное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форматирование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</a:t>
            </a:r>
            <a:r>
              <a:rPr dirty="0" sz="700" spc="-10">
                <a:latin typeface="Lucida Sans Unicode"/>
                <a:cs typeface="Lucida Sans Unicode"/>
              </a:rPr>
              <a:t> тексту,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изменить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атрибуты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шрифта,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табуляцию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так</a:t>
            </a:r>
            <a:r>
              <a:rPr dirty="0" sz="700" spc="-10">
                <a:latin typeface="Lucida Sans Unicode"/>
                <a:cs typeface="Lucida Sans Unicode"/>
              </a:rPr>
              <a:t> далее.</a:t>
            </a:r>
            <a:endParaRPr sz="700">
              <a:latin typeface="Lucida Sans Unicode"/>
              <a:cs typeface="Lucida Sans Unicode"/>
            </a:endParaRPr>
          </a:p>
          <a:p>
            <a:pPr marL="12700" marR="229870">
              <a:lnSpc>
                <a:spcPct val="125200"/>
              </a:lnSpc>
              <a:spcBef>
                <a:spcPts val="630"/>
              </a:spcBef>
            </a:pPr>
            <a:r>
              <a:rPr dirty="0" sz="700" spc="-10">
                <a:latin typeface="Lucida Sans Unicode"/>
                <a:cs typeface="Lucida Sans Unicode"/>
              </a:rPr>
              <a:t>Если вставить </a:t>
            </a:r>
            <a:r>
              <a:rPr dirty="0" sz="700" spc="-5">
                <a:latin typeface="Lucida Sans Unicode"/>
                <a:cs typeface="Lucida Sans Unicode"/>
              </a:rPr>
              <a:t>текст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обычное </a:t>
            </a:r>
            <a:r>
              <a:rPr dirty="0" sz="700" spc="-5">
                <a:latin typeface="Lucida Sans Unicode"/>
                <a:cs typeface="Lucida Sans Unicode"/>
              </a:rPr>
              <a:t>текстовое поле, то можно использовать </a:t>
            </a:r>
            <a:r>
              <a:rPr dirty="0" sz="700" spc="-10">
                <a:latin typeface="Lucida Sans Unicode"/>
                <a:cs typeface="Lucida Sans Unicode"/>
              </a:rPr>
              <a:t>стили, чтобы </a:t>
            </a:r>
            <a:r>
              <a:rPr dirty="0" sz="700" spc="-15">
                <a:latin typeface="Lucida Sans Unicode"/>
                <a:cs typeface="Lucida Sans Unicode"/>
              </a:rPr>
              <a:t>быстро </a:t>
            </a:r>
            <a:r>
              <a:rPr dirty="0" sz="700" spc="-5">
                <a:latin typeface="Lucida Sans Unicode"/>
                <a:cs typeface="Lucida Sans Unicode"/>
              </a:rPr>
              <a:t>форматировать текст. Только один графический </a:t>
            </a:r>
            <a:r>
              <a:rPr dirty="0" sz="700" spc="-10">
                <a:latin typeface="Lucida Sans Unicode"/>
                <a:cs typeface="Lucida Sans Unicode"/>
              </a:rPr>
              <a:t>стиль  </a:t>
            </a:r>
            <a:r>
              <a:rPr dirty="0" sz="700" spc="-5">
                <a:latin typeface="Lucida Sans Unicode"/>
                <a:cs typeface="Lucida Sans Unicode"/>
              </a:rPr>
              <a:t>может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быть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применен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вставленному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следующим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образом: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1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Вставьте </a:t>
            </a:r>
            <a:r>
              <a:rPr dirty="0" sz="700" spc="-5">
                <a:latin typeface="Lucida Sans Unicode"/>
                <a:cs typeface="Lucida Sans Unicode"/>
              </a:rPr>
              <a:t>текст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желаемое</a:t>
            </a:r>
            <a:r>
              <a:rPr dirty="0" sz="700" spc="-1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место.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Выделите вставленный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необходимый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стиль,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форматировать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5">
                <a:latin typeface="Lucida Sans Unicode"/>
                <a:cs typeface="Lucida Sans Unicode"/>
              </a:rPr>
              <a:t>Примените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любое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необходимое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ручное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форматирование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тексту,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изменить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атрибуты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шрифта,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табуляцию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т.д.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dirty="0" sz="800" spc="65">
                <a:latin typeface="Lucida Sans Unicode"/>
                <a:cs typeface="Lucida Sans Unicode"/>
              </a:rPr>
              <a:t>Создание </a:t>
            </a:r>
            <a:r>
              <a:rPr dirty="0" sz="800" spc="70">
                <a:latin typeface="Lucida Sans Unicode"/>
                <a:cs typeface="Lucida Sans Unicode"/>
              </a:rPr>
              <a:t>маркированных </a:t>
            </a:r>
            <a:r>
              <a:rPr dirty="0" sz="800" spc="20">
                <a:latin typeface="Lucida Sans Unicode"/>
                <a:cs typeface="Lucida Sans Unicode"/>
              </a:rPr>
              <a:t>и </a:t>
            </a:r>
            <a:r>
              <a:rPr dirty="0" sz="800" spc="70">
                <a:latin typeface="Lucida Sans Unicode"/>
                <a:cs typeface="Lucida Sans Unicode"/>
              </a:rPr>
              <a:t>нумерованных</a:t>
            </a:r>
            <a:r>
              <a:rPr dirty="0" sz="800" spc="-60">
                <a:latin typeface="Lucida Sans Unicode"/>
                <a:cs typeface="Lucida Sans Unicode"/>
              </a:rPr>
              <a:t> </a:t>
            </a:r>
            <a:r>
              <a:rPr dirty="0" sz="800" spc="75">
                <a:latin typeface="Lucida Sans Unicode"/>
                <a:cs typeface="Lucida Sans Unicode"/>
              </a:rPr>
              <a:t>списков</a:t>
            </a:r>
            <a:endParaRPr sz="800">
              <a:latin typeface="Lucida Sans Unicode"/>
              <a:cs typeface="Lucida Sans Unicode"/>
            </a:endParaRPr>
          </a:p>
          <a:p>
            <a:pPr marL="12700" marR="5080">
              <a:lnSpc>
                <a:spcPct val="125200"/>
              </a:lnSpc>
              <a:spcBef>
                <a:spcPts val="580"/>
              </a:spcBef>
            </a:pPr>
            <a:r>
              <a:rPr dirty="0" sz="700" spc="-10">
                <a:latin typeface="Lucida Sans Unicode"/>
                <a:cs typeface="Lucida Sans Unicode"/>
              </a:rPr>
              <a:t>Процедура </a:t>
            </a:r>
            <a:r>
              <a:rPr dirty="0" sz="700" spc="-5">
                <a:latin typeface="Lucida Sans Unicode"/>
                <a:cs typeface="Lucida Sans Unicode"/>
              </a:rPr>
              <a:t>создания </a:t>
            </a:r>
            <a:r>
              <a:rPr dirty="0" sz="700">
                <a:latin typeface="Lucida Sans Unicode"/>
                <a:cs typeface="Lucida Sans Unicode"/>
              </a:rPr>
              <a:t>маркированного </a:t>
            </a:r>
            <a:r>
              <a:rPr dirty="0" sz="700" spc="-10">
                <a:latin typeface="Lucida Sans Unicode"/>
                <a:cs typeface="Lucida Sans Unicode"/>
              </a:rPr>
              <a:t>или </a:t>
            </a:r>
            <a:r>
              <a:rPr dirty="0" sz="700" spc="-5">
                <a:latin typeface="Lucida Sans Unicode"/>
                <a:cs typeface="Lucida Sans Unicode"/>
              </a:rPr>
              <a:t>нумерованного списка </a:t>
            </a:r>
            <a:r>
              <a:rPr dirty="0" sz="700" spc="-10">
                <a:latin typeface="Lucida Sans Unicode"/>
                <a:cs typeface="Lucida Sans Unicode"/>
              </a:rPr>
              <a:t>довольно сильно отличаются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зависимости </a:t>
            </a:r>
            <a:r>
              <a:rPr dirty="0" sz="700" spc="5">
                <a:latin typeface="Lucida Sans Unicode"/>
                <a:cs typeface="Lucida Sans Unicode"/>
              </a:rPr>
              <a:t>от </a:t>
            </a:r>
            <a:r>
              <a:rPr dirty="0" sz="700" spc="-5">
                <a:latin typeface="Lucida Sans Unicode"/>
                <a:cs typeface="Lucida Sans Unicode"/>
              </a:rPr>
              <a:t>типа используемого текстового поля,  </a:t>
            </a:r>
            <a:r>
              <a:rPr dirty="0" sz="700">
                <a:latin typeface="Lucida Sans Unicode"/>
                <a:cs typeface="Lucida Sans Unicode"/>
              </a:rPr>
              <a:t>хотя </a:t>
            </a:r>
            <a:r>
              <a:rPr dirty="0" sz="700" spc="-15">
                <a:latin typeface="Lucida Sans Unicode"/>
                <a:cs typeface="Lucida Sans Unicode"/>
              </a:rPr>
              <a:t>средства </a:t>
            </a:r>
            <a:r>
              <a:rPr dirty="0" sz="700" spc="-20">
                <a:latin typeface="Lucida Sans Unicode"/>
                <a:cs typeface="Lucida Sans Unicode"/>
              </a:rPr>
              <a:t>для </a:t>
            </a:r>
            <a:r>
              <a:rPr dirty="0" sz="700" spc="-10">
                <a:latin typeface="Lucida Sans Unicode"/>
                <a:cs typeface="Lucida Sans Unicode"/>
              </a:rPr>
              <a:t>управления </a:t>
            </a:r>
            <a:r>
              <a:rPr dirty="0" sz="700" spc="-5">
                <a:latin typeface="Lucida Sans Unicode"/>
                <a:cs typeface="Lucida Sans Unicode"/>
              </a:rPr>
              <a:t>списками </a:t>
            </a:r>
            <a:r>
              <a:rPr dirty="0" sz="700">
                <a:latin typeface="Lucida Sans Unicode"/>
                <a:cs typeface="Lucida Sans Unicode"/>
              </a:rPr>
              <a:t>и настройки </a:t>
            </a:r>
            <a:r>
              <a:rPr dirty="0" sz="700" spc="-5">
                <a:latin typeface="Lucida Sans Unicode"/>
                <a:cs typeface="Lucida Sans Unicode"/>
              </a:rPr>
              <a:t>внешнего </a:t>
            </a:r>
            <a:r>
              <a:rPr dirty="0" sz="700" spc="-15">
                <a:latin typeface="Lucida Sans Unicode"/>
                <a:cs typeface="Lucida Sans Unicode"/>
              </a:rPr>
              <a:t>вида </a:t>
            </a:r>
            <a:r>
              <a:rPr dirty="0" sz="700" spc="-5">
                <a:latin typeface="Lucida Sans Unicode"/>
                <a:cs typeface="Lucida Sans Unicode"/>
              </a:rPr>
              <a:t>одни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5">
                <a:latin typeface="Lucida Sans Unicode"/>
                <a:cs typeface="Lucida Sans Unicode"/>
              </a:rPr>
              <a:t>те </a:t>
            </a:r>
            <a:r>
              <a:rPr dirty="0" sz="700" spc="-10">
                <a:latin typeface="Lucida Sans Unicode"/>
                <a:cs typeface="Lucida Sans Unicode"/>
              </a:rPr>
              <a:t>же.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автонастроенных (AutoLayout) текстовых полях </a:t>
            </a:r>
            <a:r>
              <a:rPr dirty="0" sz="700" spc="-10">
                <a:latin typeface="Lucida Sans Unicode"/>
                <a:cs typeface="Lucida Sans Unicode"/>
              </a:rPr>
              <a:t>доступные </a:t>
            </a:r>
            <a:r>
              <a:rPr dirty="0" sz="700">
                <a:latin typeface="Lucida Sans Unicode"/>
                <a:cs typeface="Lucida Sans Unicode"/>
              </a:rPr>
              <a:t>по  </a:t>
            </a:r>
            <a:r>
              <a:rPr dirty="0" sz="700" spc="-10">
                <a:latin typeface="Lucida Sans Unicode"/>
                <a:cs typeface="Lucida Sans Unicode"/>
              </a:rPr>
              <a:t>умолчанию стили </a:t>
            </a:r>
            <a:r>
              <a:rPr dirty="0" sz="700" spc="-5">
                <a:latin typeface="Lucida Sans Unicode"/>
                <a:cs typeface="Lucida Sans Unicode"/>
              </a:rPr>
              <a:t>настроены, </a:t>
            </a:r>
            <a:r>
              <a:rPr dirty="0" sz="700" spc="5">
                <a:latin typeface="Lucida Sans Unicode"/>
                <a:cs typeface="Lucida Sans Unicode"/>
              </a:rPr>
              <a:t>как </a:t>
            </a:r>
            <a:r>
              <a:rPr dirty="0" sz="700" spc="-5">
                <a:latin typeface="Lucida Sans Unicode"/>
                <a:cs typeface="Lucida Sans Unicode"/>
              </a:rPr>
              <a:t>маркированные списки. Для нормальных текстовых полей необходимо </a:t>
            </a:r>
            <a:r>
              <a:rPr dirty="0" sz="700" spc="-10">
                <a:latin typeface="Lucida Sans Unicode"/>
                <a:cs typeface="Lucida Sans Unicode"/>
              </a:rPr>
              <a:t>выполнить дополнительные действия, чтобы  </a:t>
            </a:r>
            <a:r>
              <a:rPr dirty="0" sz="700" spc="-5">
                <a:latin typeface="Lucida Sans Unicode"/>
                <a:cs typeface="Lucida Sans Unicode"/>
              </a:rPr>
              <a:t>создать маркированный</a:t>
            </a:r>
            <a:r>
              <a:rPr dirty="0" sz="700" spc="-6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список.</a:t>
            </a:r>
            <a:endParaRPr sz="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40">
                <a:latin typeface="Lucida Sans Unicode"/>
                <a:cs typeface="Lucida Sans Unicode"/>
              </a:rPr>
              <a:t>Автонастроенное (AutoLayout) текстовое</a:t>
            </a:r>
            <a:r>
              <a:rPr dirty="0" sz="800" spc="-30">
                <a:latin typeface="Lucida Sans Unicode"/>
                <a:cs typeface="Lucida Sans Unicode"/>
              </a:rPr>
              <a:t> </a:t>
            </a:r>
            <a:r>
              <a:rPr dirty="0" sz="800" spc="25">
                <a:latin typeface="Lucida Sans Unicode"/>
                <a:cs typeface="Lucida Sans Unicode"/>
              </a:rPr>
              <a:t>поле</a:t>
            </a:r>
            <a:endParaRPr sz="800">
              <a:latin typeface="Lucida Sans Unicode"/>
              <a:cs typeface="Lucida Sans Unicode"/>
            </a:endParaRPr>
          </a:p>
          <a:p>
            <a:pPr marL="12700" marR="318770">
              <a:lnSpc>
                <a:spcPct val="125200"/>
              </a:lnSpc>
              <a:spcBef>
                <a:spcPts val="985"/>
              </a:spcBef>
            </a:pPr>
            <a:r>
              <a:rPr dirty="0" sz="700">
                <a:latin typeface="Lucida Sans Unicode"/>
                <a:cs typeface="Lucida Sans Unicode"/>
              </a:rPr>
              <a:t>Автонастроенное </a:t>
            </a:r>
            <a:r>
              <a:rPr dirty="0" sz="700" spc="-5">
                <a:latin typeface="Lucida Sans Unicode"/>
                <a:cs typeface="Lucida Sans Unicode"/>
              </a:rPr>
              <a:t>(AutoLayout) текстовое поле </a:t>
            </a:r>
            <a:r>
              <a:rPr dirty="0" sz="700" spc="-15">
                <a:latin typeface="Lucida Sans Unicode"/>
                <a:cs typeface="Lucida Sans Unicode"/>
              </a:rPr>
              <a:t>уже </a:t>
            </a:r>
            <a:r>
              <a:rPr dirty="0" sz="700" spc="-5">
                <a:latin typeface="Lucida Sans Unicode"/>
                <a:cs typeface="Lucida Sans Unicode"/>
              </a:rPr>
              <a:t>отформатировано, </a:t>
            </a:r>
            <a:r>
              <a:rPr dirty="0" sz="700" spc="5">
                <a:latin typeface="Lucida Sans Unicode"/>
                <a:cs typeface="Lucida Sans Unicode"/>
              </a:rPr>
              <a:t>как </a:t>
            </a:r>
            <a:r>
              <a:rPr dirty="0" sz="700" spc="-5">
                <a:latin typeface="Lucida Sans Unicode"/>
                <a:cs typeface="Lucida Sans Unicode"/>
              </a:rPr>
              <a:t>маркированный список. </a:t>
            </a:r>
            <a:r>
              <a:rPr dirty="0" sz="700">
                <a:latin typeface="Lucida Sans Unicode"/>
                <a:cs typeface="Lucida Sans Unicode"/>
              </a:rPr>
              <a:t>Создание </a:t>
            </a:r>
            <a:r>
              <a:rPr dirty="0" sz="700" spc="-5">
                <a:latin typeface="Lucida Sans Unicode"/>
                <a:cs typeface="Lucida Sans Unicode"/>
              </a:rPr>
              <a:t>списка </a:t>
            </a:r>
            <a:r>
              <a:rPr dirty="0" sz="700">
                <a:latin typeface="Lucida Sans Unicode"/>
                <a:cs typeface="Lucida Sans Unicode"/>
              </a:rPr>
              <a:t>в нём </a:t>
            </a:r>
            <a:r>
              <a:rPr dirty="0" sz="700" spc="-15">
                <a:latin typeface="Lucida Sans Unicode"/>
                <a:cs typeface="Lucida Sans Unicode"/>
              </a:rPr>
              <a:t>выглядит </a:t>
            </a:r>
            <a:r>
              <a:rPr dirty="0" sz="700" spc="-20">
                <a:latin typeface="Lucida Sans Unicode"/>
                <a:cs typeface="Lucida Sans Unicode"/>
              </a:rPr>
              <a:t>следующим  </a:t>
            </a:r>
            <a:r>
              <a:rPr dirty="0" sz="700" spc="-5">
                <a:latin typeface="Lucida Sans Unicode"/>
                <a:cs typeface="Lucida Sans Unicode"/>
              </a:rPr>
              <a:t>образом: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1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нужный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макет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слайда,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содержащий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текстовое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поле,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Боковой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панели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текстовом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поле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щелкните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надписи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Для</a:t>
            </a:r>
            <a:r>
              <a:rPr dirty="0" sz="700" spc="-4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добавления</a:t>
            </a:r>
            <a:r>
              <a:rPr dirty="0" sz="700" spc="-4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текста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щелкните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15" i="1">
                <a:latin typeface="Lucida Sans Unicode"/>
                <a:cs typeface="Lucida Sans Unicode"/>
              </a:rPr>
              <a:t>мышью</a:t>
            </a:r>
            <a:r>
              <a:rPr dirty="0" sz="700" spc="-1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Введите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клавишу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650" spc="-5">
                <a:solidFill>
                  <a:srgbClr val="333333"/>
                </a:solidFill>
                <a:latin typeface="Consolas"/>
                <a:cs typeface="Consolas"/>
              </a:rPr>
              <a:t>Enter</a:t>
            </a:r>
            <a:r>
              <a:rPr dirty="0" sz="700" spc="-5">
                <a:latin typeface="Lucida Sans Unicode"/>
                <a:cs typeface="Lucida Sans Unicode"/>
              </a:rPr>
              <a:t>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создать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новую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маркированную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строку.</a:t>
            </a:r>
            <a:endParaRPr sz="700">
              <a:latin typeface="Lucida Sans Unicode"/>
              <a:cs typeface="Lucida Sans Unicode"/>
            </a:endParaRPr>
          </a:p>
          <a:p>
            <a:pPr marL="266700" marR="210820" indent="-102235">
              <a:lnSpc>
                <a:spcPts val="1050"/>
              </a:lnSpc>
              <a:spcBef>
                <a:spcPts val="10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5">
                <a:latin typeface="Lucida Sans Unicode"/>
                <a:cs typeface="Lucida Sans Unicode"/>
                <a:hlinkClick r:id="rId4"/>
              </a:rPr>
              <a:t>Стиль</a:t>
            </a:r>
            <a:r>
              <a:rPr dirty="0" sz="700" spc="-35">
                <a:latin typeface="Lucida Sans Unicode"/>
                <a:cs typeface="Lucida Sans Unicode"/>
                <a:hlinkClick r:id="rId4"/>
              </a:rPr>
              <a:t> </a:t>
            </a:r>
            <a:r>
              <a:rPr dirty="0" sz="700">
                <a:latin typeface="Lucida Sans Unicode"/>
                <a:cs typeface="Lucida Sans Unicode"/>
                <a:hlinkClick r:id="rId4"/>
              </a:rPr>
              <a:t>по</a:t>
            </a:r>
            <a:r>
              <a:rPr dirty="0" sz="700" spc="-5">
                <a:latin typeface="Lucida Sans Unicode"/>
                <a:cs typeface="Lucida Sans Unicode"/>
                <a:hlinkClick r:id="rId4"/>
              </a:rPr>
              <a:t> </a:t>
            </a:r>
            <a:r>
              <a:rPr dirty="0" sz="700" spc="-10">
                <a:latin typeface="Lucida Sans Unicode"/>
                <a:cs typeface="Lucida Sans Unicode"/>
                <a:hlinkClick r:id="rId4"/>
              </a:rPr>
              <a:t>умолчанию</a:t>
            </a:r>
            <a:r>
              <a:rPr dirty="0" sz="700" spc="-50">
                <a:latin typeface="Lucida Sans Unicode"/>
                <a:cs typeface="Lucida Sans Unicode"/>
                <a:hlinkClick r:id="rId4"/>
              </a:rPr>
              <a:t> </a:t>
            </a:r>
            <a:r>
              <a:rPr dirty="0" sz="700" spc="-20">
                <a:latin typeface="Lucida Sans Unicode"/>
                <a:cs typeface="Lucida Sans Unicode"/>
                <a:hlinkClick r:id="rId4"/>
              </a:rPr>
              <a:t>для</a:t>
            </a:r>
            <a:r>
              <a:rPr dirty="0" sz="700" spc="-40">
                <a:latin typeface="Lucida Sans Unicode"/>
                <a:cs typeface="Lucida Sans Unicode"/>
                <a:hlinkClick r:id="rId4"/>
              </a:rPr>
              <a:t> </a:t>
            </a:r>
            <a:r>
              <a:rPr dirty="0" sz="700" spc="-5">
                <a:latin typeface="Lucida Sans Unicode"/>
                <a:cs typeface="Lucida Sans Unicode"/>
                <a:hlinkClick r:id="rId4"/>
              </a:rPr>
              <a:t>списка</a:t>
            </a:r>
            <a:r>
              <a:rPr dirty="0" sz="700" spc="-15">
                <a:latin typeface="Lucida Sans Unicode"/>
                <a:cs typeface="Lucida Sans Unicode"/>
                <a:hlinkClick r:id="rId4"/>
              </a:rPr>
              <a:t> </a:t>
            </a:r>
            <a:r>
              <a:rPr dirty="0" sz="700">
                <a:latin typeface="Lucida Sans Unicode"/>
                <a:cs typeface="Lucida Sans Unicode"/>
                <a:hlinkClick r:id="rId4"/>
              </a:rPr>
              <a:t>–</a:t>
            </a:r>
            <a:r>
              <a:rPr dirty="0" sz="700" spc="-30">
                <a:latin typeface="Lucida Sans Unicode"/>
                <a:cs typeface="Lucida Sans Unicode"/>
                <a:hlinkClick r:id="rId4"/>
              </a:rPr>
              <a:t> </a:t>
            </a:r>
            <a:r>
              <a:rPr dirty="0" sz="700" spc="-5">
                <a:latin typeface="Lucida Sans Unicode"/>
                <a:cs typeface="Lucida Sans Unicode"/>
                <a:hlinkClick r:id="rId4"/>
              </a:rPr>
              <a:t>маркированный</a:t>
            </a:r>
            <a:r>
              <a:rPr dirty="0" sz="700" spc="-15">
                <a:latin typeface="Lucida Sans Unicode"/>
                <a:cs typeface="Lucida Sans Unicode"/>
                <a:hlinkClick r:id="rId4"/>
              </a:rPr>
              <a:t> </a:t>
            </a:r>
            <a:r>
              <a:rPr dirty="0" sz="700" spc="-5">
                <a:latin typeface="Lucida Sans Unicode"/>
                <a:cs typeface="Lucida Sans Unicode"/>
                <a:hlinkClick r:id="rId4"/>
              </a:rPr>
              <a:t>список.</a:t>
            </a:r>
            <a:r>
              <a:rPr dirty="0" sz="700" spc="-55">
                <a:latin typeface="Lucida Sans Unicode"/>
                <a:cs typeface="Lucida Sans Unicode"/>
                <a:hlinkClick r:id="rId4"/>
              </a:rPr>
              <a:t> </a:t>
            </a:r>
            <a:r>
              <a:rPr dirty="0" sz="700" spc="-5">
                <a:latin typeface="Lucida Sans Unicode"/>
                <a:cs typeface="Lucida Sans Unicode"/>
                <a:hlinkClick r:id="rId4"/>
              </a:rPr>
              <a:t>Методы</a:t>
            </a:r>
            <a:r>
              <a:rPr dirty="0" sz="700" spc="-35">
                <a:latin typeface="Lucida Sans Unicode"/>
                <a:cs typeface="Lucida Sans Unicode"/>
                <a:hlinkClick r:id="rId4"/>
              </a:rPr>
              <a:t> </a:t>
            </a:r>
            <a:r>
              <a:rPr dirty="0" sz="700" spc="-20">
                <a:latin typeface="Lucida Sans Unicode"/>
                <a:cs typeface="Lucida Sans Unicode"/>
                <a:hlinkClick r:id="rId4"/>
              </a:rPr>
              <a:t>для</a:t>
            </a:r>
            <a:r>
              <a:rPr dirty="0" sz="700" spc="-40">
                <a:latin typeface="Lucida Sans Unicode"/>
                <a:cs typeface="Lucida Sans Unicode"/>
                <a:hlinkClick r:id="rId4"/>
              </a:rPr>
              <a:t> </a:t>
            </a:r>
            <a:r>
              <a:rPr dirty="0" sz="700" spc="-5">
                <a:latin typeface="Lucida Sans Unicode"/>
                <a:cs typeface="Lucida Sans Unicode"/>
                <a:hlinkClick r:id="rId4"/>
              </a:rPr>
              <a:t>изменения</a:t>
            </a:r>
            <a:r>
              <a:rPr dirty="0" sz="700" spc="-40">
                <a:latin typeface="Lucida Sans Unicode"/>
                <a:cs typeface="Lucida Sans Unicode"/>
                <a:hlinkClick r:id="rId4"/>
              </a:rPr>
              <a:t> </a:t>
            </a:r>
            <a:r>
              <a:rPr dirty="0" sz="700" spc="-5">
                <a:latin typeface="Lucida Sans Unicode"/>
                <a:cs typeface="Lucida Sans Unicode"/>
                <a:hlinkClick r:id="rId4"/>
              </a:rPr>
              <a:t>внешнего </a:t>
            </a:r>
            <a:r>
              <a:rPr dirty="0" sz="700" spc="-15">
                <a:latin typeface="Lucida Sans Unicode"/>
                <a:cs typeface="Lucida Sans Unicode"/>
                <a:hlinkClick r:id="rId4"/>
              </a:rPr>
              <a:t>вида </a:t>
            </a:r>
            <a:r>
              <a:rPr dirty="0" sz="700" spc="-5">
                <a:latin typeface="Lucida Sans Unicode"/>
                <a:cs typeface="Lucida Sans Unicode"/>
                <a:hlinkClick r:id="rId4"/>
              </a:rPr>
              <a:t>списка</a:t>
            </a:r>
            <a:r>
              <a:rPr dirty="0" sz="700" spc="-20">
                <a:latin typeface="Lucida Sans Unicode"/>
                <a:cs typeface="Lucida Sans Unicode"/>
                <a:hlinkClick r:id="rId4"/>
              </a:rPr>
              <a:t> </a:t>
            </a:r>
            <a:r>
              <a:rPr dirty="0" sz="700">
                <a:latin typeface="Lucida Sans Unicode"/>
                <a:cs typeface="Lucida Sans Unicode"/>
                <a:hlinkClick r:id="rId4"/>
              </a:rPr>
              <a:t>описаны</a:t>
            </a:r>
            <a:r>
              <a:rPr dirty="0" sz="700" spc="-35">
                <a:latin typeface="Lucida Sans Unicode"/>
                <a:cs typeface="Lucida Sans Unicode"/>
                <a:hlinkClick r:id="rId4"/>
              </a:rPr>
              <a:t> </a:t>
            </a:r>
            <a:r>
              <a:rPr dirty="0" sz="700">
                <a:latin typeface="Lucida Sans Unicode"/>
                <a:cs typeface="Lucida Sans Unicode"/>
                <a:hlinkClick r:id="rId4"/>
              </a:rPr>
              <a:t>в</a:t>
            </a:r>
            <a:r>
              <a:rPr dirty="0" sz="700" spc="-50">
                <a:latin typeface="Lucida Sans Unicode"/>
                <a:cs typeface="Lucida Sans Unicode"/>
                <a:hlinkClick r:id="rId4"/>
              </a:rPr>
              <a:t> </a:t>
            </a:r>
            <a:r>
              <a:rPr dirty="0" sz="700" spc="-5">
                <a:latin typeface="Lucida Sans Unicode"/>
                <a:cs typeface="Lucida Sans Unicode"/>
                <a:hlinkClick r:id="rId4"/>
              </a:rPr>
              <a:t>разделе</a:t>
            </a:r>
            <a:r>
              <a:rPr dirty="0" sz="700" spc="-15">
                <a:solidFill>
                  <a:srgbClr val="C97800"/>
                </a:solid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Изменение</a:t>
            </a:r>
            <a:r>
              <a:rPr dirty="0" u="sng" sz="700" spc="-2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700" spc="-1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вида </a:t>
            </a:r>
            <a:r>
              <a:rPr dirty="0" u="sng" sz="700" spc="-1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списка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600" spc="60">
                <a:solidFill>
                  <a:srgbClr val="ABABAB"/>
                </a:solidFill>
                <a:latin typeface="Lucida Sans Unicode"/>
                <a:cs typeface="Lucida Sans Unicode"/>
              </a:rPr>
              <a:t>Совет</a:t>
            </a:r>
            <a:endParaRPr sz="600">
              <a:latin typeface="Lucida Sans Unicode"/>
              <a:cs typeface="Lucida Sans Unicode"/>
            </a:endParaRPr>
          </a:p>
          <a:p>
            <a:pPr marL="114300" marR="165735">
              <a:lnSpc>
                <a:spcPct val="149600"/>
              </a:lnSpc>
              <a:spcBef>
                <a:spcPts val="530"/>
              </a:spcBef>
              <a:tabLst>
                <a:tab pos="3662045" algn="l"/>
              </a:tabLst>
            </a:pPr>
            <a:r>
              <a:rPr dirty="0" sz="600" spc="10">
                <a:latin typeface="Lucida Sans Unicode"/>
                <a:cs typeface="Lucida Sans Unicode"/>
              </a:rPr>
              <a:t>Нажмите </a:t>
            </a:r>
            <a:r>
              <a:rPr dirty="0" sz="600" spc="15">
                <a:latin typeface="Lucida Sans Unicode"/>
                <a:cs typeface="Lucida Sans Unicode"/>
              </a:rPr>
              <a:t>сочетание </a:t>
            </a:r>
            <a:r>
              <a:rPr dirty="0" sz="600" spc="20">
                <a:latin typeface="Lucida Sans Unicode"/>
                <a:cs typeface="Lucida Sans Unicode"/>
              </a:rPr>
              <a:t>клавиш </a:t>
            </a:r>
            <a:r>
              <a:rPr dirty="0" sz="600" spc="20">
                <a:solidFill>
                  <a:srgbClr val="333333"/>
                </a:solidFill>
                <a:latin typeface="Consolas"/>
                <a:cs typeface="Consolas"/>
              </a:rPr>
              <a:t>Shift+Enter</a:t>
            </a:r>
            <a:r>
              <a:rPr dirty="0" sz="600" spc="20">
                <a:latin typeface="Lucida Sans Unicode"/>
                <a:cs typeface="Lucida Sans Unicode"/>
              </a:rPr>
              <a:t>, чтобы </a:t>
            </a:r>
            <a:r>
              <a:rPr dirty="0" sz="600" spc="15">
                <a:latin typeface="Lucida Sans Unicode"/>
                <a:cs typeface="Lucida Sans Unicode"/>
              </a:rPr>
              <a:t>создать </a:t>
            </a:r>
            <a:r>
              <a:rPr dirty="0" sz="600" spc="35">
                <a:latin typeface="Lucida Sans Unicode"/>
                <a:cs typeface="Lucida Sans Unicode"/>
              </a:rPr>
              <a:t>следующую </a:t>
            </a:r>
            <a:r>
              <a:rPr dirty="0" sz="600" spc="15">
                <a:latin typeface="Lucida Sans Unicode"/>
                <a:cs typeface="Lucida Sans Unicode"/>
              </a:rPr>
              <a:t>строку в </a:t>
            </a:r>
            <a:r>
              <a:rPr dirty="0" sz="600" spc="20">
                <a:latin typeface="Lucida Sans Unicode"/>
                <a:cs typeface="Lucida Sans Unicode"/>
              </a:rPr>
              <a:t>списке без </a:t>
            </a:r>
            <a:r>
              <a:rPr dirty="0" sz="600" spc="10">
                <a:latin typeface="Lucida Sans Unicode"/>
                <a:cs typeface="Lucida Sans Unicode"/>
              </a:rPr>
              <a:t>маркера. </a:t>
            </a:r>
            <a:r>
              <a:rPr dirty="0" sz="600" spc="25">
                <a:latin typeface="Lucida Sans Unicode"/>
                <a:cs typeface="Lucida Sans Unicode"/>
              </a:rPr>
              <a:t>Новая </a:t>
            </a:r>
            <a:r>
              <a:rPr dirty="0" sz="600" spc="15">
                <a:latin typeface="Lucida Sans Unicode"/>
                <a:cs typeface="Lucida Sans Unicode"/>
              </a:rPr>
              <a:t>строка </a:t>
            </a:r>
            <a:r>
              <a:rPr dirty="0" sz="600" spc="25">
                <a:latin typeface="Lucida Sans Unicode"/>
                <a:cs typeface="Lucida Sans Unicode"/>
              </a:rPr>
              <a:t>будет </a:t>
            </a:r>
            <a:r>
              <a:rPr dirty="0" sz="600" spc="5">
                <a:latin typeface="Lucida Sans Unicode"/>
                <a:cs typeface="Lucida Sans Unicode"/>
              </a:rPr>
              <a:t>иметь </a:t>
            </a:r>
            <a:r>
              <a:rPr dirty="0" sz="600" spc="10">
                <a:latin typeface="Lucida Sans Unicode"/>
                <a:cs typeface="Lucida Sans Unicode"/>
              </a:rPr>
              <a:t>такой же отступ, </a:t>
            </a:r>
            <a:r>
              <a:rPr dirty="0" sz="600" spc="15">
                <a:latin typeface="Lucida Sans Unicode"/>
                <a:cs typeface="Lucida Sans Unicode"/>
              </a:rPr>
              <a:t>как </a:t>
            </a:r>
            <a:r>
              <a:rPr dirty="0" sz="600" spc="20">
                <a:latin typeface="Lucida Sans Unicode"/>
                <a:cs typeface="Lucida Sans Unicode"/>
              </a:rPr>
              <a:t>предыдущая  </a:t>
            </a:r>
            <a:r>
              <a:rPr dirty="0" sz="600" spc="10">
                <a:latin typeface="Lucida Sans Unicode"/>
                <a:cs typeface="Lucida Sans Unicode"/>
              </a:rPr>
              <a:t>строка. </a:t>
            </a:r>
            <a:r>
              <a:rPr dirty="0" sz="600" spc="15">
                <a:latin typeface="Lucida Sans Unicode"/>
                <a:cs typeface="Lucida Sans Unicode"/>
              </a:rPr>
              <a:t>Чтобы </a:t>
            </a:r>
            <a:r>
              <a:rPr dirty="0" sz="600" spc="20">
                <a:latin typeface="Lucida Sans Unicode"/>
                <a:cs typeface="Lucida Sans Unicode"/>
              </a:rPr>
              <a:t>выключить </a:t>
            </a:r>
            <a:r>
              <a:rPr dirty="0" sz="600" spc="10">
                <a:latin typeface="Lucida Sans Unicode"/>
                <a:cs typeface="Lucida Sans Unicode"/>
              </a:rPr>
              <a:t>маркеры </a:t>
            </a:r>
            <a:r>
              <a:rPr dirty="0" sz="600" spc="25">
                <a:latin typeface="Lucida Sans Unicode"/>
                <a:cs typeface="Lucida Sans Unicode"/>
              </a:rPr>
              <a:t>вообще, </a:t>
            </a:r>
            <a:r>
              <a:rPr dirty="0" sz="600" spc="5">
                <a:latin typeface="Lucida Sans Unicode"/>
                <a:cs typeface="Lucida Sans Unicode"/>
              </a:rPr>
              <a:t>нажмите </a:t>
            </a:r>
            <a:r>
              <a:rPr dirty="0" sz="600" spc="15">
                <a:latin typeface="Lucida Sans Unicode"/>
                <a:cs typeface="Lucida Sans Unicode"/>
              </a:rPr>
              <a:t>значок</a:t>
            </a:r>
            <a:r>
              <a:rPr dirty="0" sz="600" spc="5">
                <a:latin typeface="Lucida Sans Unicode"/>
                <a:cs typeface="Lucida Sans Unicode"/>
              </a:rPr>
              <a:t> </a:t>
            </a:r>
            <a:r>
              <a:rPr dirty="0" sz="600" spc="15" i="1">
                <a:latin typeface="Lucida Sans Unicode"/>
                <a:cs typeface="Lucida Sans Unicode"/>
              </a:rPr>
              <a:t>Маркированный</a:t>
            </a:r>
            <a:r>
              <a:rPr dirty="0" sz="600" spc="20" i="1">
                <a:latin typeface="Lucida Sans Unicode"/>
                <a:cs typeface="Lucida Sans Unicode"/>
              </a:rPr>
              <a:t> список	</a:t>
            </a:r>
            <a:r>
              <a:rPr dirty="0" sz="600" spc="15">
                <a:latin typeface="Lucida Sans Unicode"/>
                <a:cs typeface="Lucida Sans Unicode"/>
              </a:rPr>
              <a:t>на панели </a:t>
            </a:r>
            <a:r>
              <a:rPr dirty="0" sz="600" spc="10">
                <a:latin typeface="Lucida Sans Unicode"/>
                <a:cs typeface="Lucida Sans Unicode"/>
              </a:rPr>
              <a:t>инструментов </a:t>
            </a:r>
            <a:r>
              <a:rPr dirty="0" sz="600" spc="10" i="1">
                <a:latin typeface="Lucida Sans Unicode"/>
                <a:cs typeface="Lucida Sans Unicode"/>
              </a:rPr>
              <a:t>Форматирование текста</a:t>
            </a:r>
            <a:r>
              <a:rPr dirty="0" sz="600" spc="10">
                <a:latin typeface="Lucida Sans Unicode"/>
                <a:cs typeface="Lucida Sans Unicode"/>
              </a:rPr>
              <a:t>. </a:t>
            </a:r>
            <a:r>
              <a:rPr dirty="0" sz="600" spc="25">
                <a:latin typeface="Lucida Sans Unicode"/>
                <a:cs typeface="Lucida Sans Unicode"/>
              </a:rPr>
              <a:t>Если </a:t>
            </a:r>
            <a:r>
              <a:rPr dirty="0" sz="600" spc="15">
                <a:latin typeface="Lucida Sans Unicode"/>
                <a:cs typeface="Lucida Sans Unicode"/>
              </a:rPr>
              <a:t>эта панель не  отображается, </a:t>
            </a:r>
            <a:r>
              <a:rPr dirty="0" sz="600" spc="5">
                <a:latin typeface="Lucida Sans Unicode"/>
                <a:cs typeface="Lucida Sans Unicode"/>
              </a:rPr>
              <a:t>то </a:t>
            </a:r>
            <a:r>
              <a:rPr dirty="0" sz="600" spc="10">
                <a:latin typeface="Lucida Sans Unicode"/>
                <a:cs typeface="Lucida Sans Unicode"/>
              </a:rPr>
              <a:t>активируйте ее </a:t>
            </a:r>
            <a:r>
              <a:rPr dirty="0" sz="600" spc="15">
                <a:latin typeface="Lucida Sans Unicode"/>
                <a:cs typeface="Lucida Sans Unicode"/>
              </a:rPr>
              <a:t>в </a:t>
            </a:r>
            <a:r>
              <a:rPr dirty="0" sz="600" spc="10">
                <a:latin typeface="Lucida Sans Unicode"/>
                <a:cs typeface="Lucida Sans Unicode"/>
              </a:rPr>
              <a:t>меню </a:t>
            </a:r>
            <a:r>
              <a:rPr dirty="0" sz="600" spc="20">
                <a:latin typeface="Arial"/>
                <a:cs typeface="Arial"/>
              </a:rPr>
              <a:t>Вид </a:t>
            </a:r>
            <a:r>
              <a:rPr dirty="0" sz="600" spc="15">
                <a:latin typeface="MS Gothic"/>
                <a:cs typeface="MS Gothic"/>
              </a:rPr>
              <a:t>‣ </a:t>
            </a:r>
            <a:r>
              <a:rPr dirty="0" sz="600" spc="5">
                <a:latin typeface="Arial"/>
                <a:cs typeface="Arial"/>
              </a:rPr>
              <a:t>Панели инструментов </a:t>
            </a:r>
            <a:r>
              <a:rPr dirty="0" sz="600" spc="15">
                <a:latin typeface="MS Gothic"/>
                <a:cs typeface="MS Gothic"/>
              </a:rPr>
              <a:t>‣</a:t>
            </a:r>
            <a:r>
              <a:rPr dirty="0" sz="600" spc="-140">
                <a:latin typeface="MS Gothic"/>
                <a:cs typeface="MS Gothic"/>
              </a:rPr>
              <a:t> </a:t>
            </a:r>
            <a:r>
              <a:rPr dirty="0" sz="600" spc="10">
                <a:latin typeface="Arial"/>
                <a:cs typeface="Arial"/>
              </a:rPr>
              <a:t>Форматирование </a:t>
            </a:r>
            <a:r>
              <a:rPr dirty="0" sz="600">
                <a:latin typeface="Arial"/>
                <a:cs typeface="Arial"/>
              </a:rPr>
              <a:t>текста</a:t>
            </a:r>
            <a:r>
              <a:rPr dirty="0" sz="600">
                <a:latin typeface="Lucida Sans Unicode"/>
                <a:cs typeface="Lucida Sans Unicode"/>
              </a:rPr>
              <a:t>.</a:t>
            </a:r>
            <a:endParaRPr sz="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40">
                <a:latin typeface="Lucida Sans Unicode"/>
                <a:cs typeface="Lucida Sans Unicode"/>
              </a:rPr>
              <a:t>Текстовые</a:t>
            </a:r>
            <a:r>
              <a:rPr dirty="0" sz="800" spc="135">
                <a:latin typeface="Lucida Sans Unicode"/>
                <a:cs typeface="Lucida Sans Unicode"/>
              </a:rPr>
              <a:t> </a:t>
            </a:r>
            <a:r>
              <a:rPr dirty="0" sz="800" spc="25">
                <a:latin typeface="Lucida Sans Unicode"/>
                <a:cs typeface="Lucida Sans Unicode"/>
              </a:rPr>
              <a:t>поля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00">
                <a:latin typeface="Lucida Sans Unicode"/>
                <a:cs typeface="Lucida Sans Unicode"/>
              </a:rPr>
              <a:t>Создание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маркированного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списка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обычном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текстовом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поле: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9165" y="8369178"/>
            <a:ext cx="11093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Times New Roman"/>
                <a:cs typeface="Times New Roman"/>
              </a:rPr>
              <a:t>1. </a:t>
            </a:r>
            <a:r>
              <a:rPr dirty="0" sz="700" spc="-10">
                <a:latin typeface="Lucida Sans Unicode"/>
                <a:cs typeface="Lucida Sans Unicode"/>
              </a:rPr>
              <a:t>Нажмите </a:t>
            </a:r>
            <a:r>
              <a:rPr dirty="0" sz="700" spc="-5">
                <a:latin typeface="Lucida Sans Unicode"/>
                <a:cs typeface="Lucida Sans Unicode"/>
              </a:rPr>
              <a:t>значок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Текст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78830" y="8339632"/>
            <a:ext cx="152683" cy="1526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844373" y="8381900"/>
            <a:ext cx="3297554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инструментов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Рисование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создайте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текстовое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поле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слайде.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9165" y="8509129"/>
            <a:ext cx="192151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Times New Roman"/>
                <a:cs typeface="Times New Roman"/>
              </a:rPr>
              <a:t>2. </a:t>
            </a:r>
            <a:r>
              <a:rPr dirty="0" sz="700" spc="-10">
                <a:latin typeface="Lucida Sans Unicode"/>
                <a:cs typeface="Lucida Sans Unicode"/>
              </a:rPr>
              <a:t>Нажмите </a:t>
            </a:r>
            <a:r>
              <a:rPr dirty="0" sz="700" spc="-5">
                <a:latin typeface="Lucida Sans Unicode"/>
                <a:cs typeface="Lucida Sans Unicode"/>
              </a:rPr>
              <a:t>значок </a:t>
            </a:r>
            <a:r>
              <a:rPr dirty="0" sz="700" spc="-5" i="1">
                <a:latin typeface="Lucida Sans Unicode"/>
                <a:cs typeface="Lucida Sans Unicode"/>
              </a:rPr>
              <a:t>Маркированный</a:t>
            </a:r>
            <a:r>
              <a:rPr dirty="0" sz="700" spc="-4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список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93142" y="8524130"/>
            <a:ext cx="146321" cy="1081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652275" y="8521852"/>
            <a:ext cx="223647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панели инструментов форматирование</a:t>
            </a:r>
            <a:r>
              <a:rPr dirty="0" sz="700" spc="-1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текста.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6491" y="8642719"/>
            <a:ext cx="6596380" cy="1564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Times New Roman"/>
                <a:cs typeface="Times New Roman"/>
              </a:rPr>
              <a:t>3. </a:t>
            </a:r>
            <a:r>
              <a:rPr dirty="0" sz="700" spc="-10">
                <a:latin typeface="Lucida Sans Unicode"/>
                <a:cs typeface="Lucida Sans Unicode"/>
              </a:rPr>
              <a:t>Введите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клавишу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650" spc="-5">
                <a:solidFill>
                  <a:srgbClr val="333333"/>
                </a:solidFill>
                <a:latin typeface="Consolas"/>
                <a:cs typeface="Consolas"/>
              </a:rPr>
              <a:t>Enter</a:t>
            </a:r>
            <a:r>
              <a:rPr dirty="0" sz="700" spc="-5">
                <a:latin typeface="Lucida Sans Unicode"/>
                <a:cs typeface="Lucida Sans Unicode"/>
              </a:rPr>
              <a:t>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создать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следующую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маркированную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строку.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95"/>
              </a:spcBef>
            </a:pPr>
            <a:r>
              <a:rPr dirty="0" sz="700">
                <a:latin typeface="Lucida Sans Unicode"/>
                <a:cs typeface="Lucida Sans Unicode"/>
              </a:rPr>
              <a:t>Тип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списка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умолчанию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–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маркированный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список.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Методы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изменения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внешнего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вида </a:t>
            </a:r>
            <a:r>
              <a:rPr dirty="0" sz="700" spc="-5">
                <a:latin typeface="Lucida Sans Unicode"/>
                <a:cs typeface="Lucida Sans Unicode"/>
              </a:rPr>
              <a:t>списка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описаны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разделе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Изменение</a:t>
            </a:r>
            <a:r>
              <a:rPr dirty="0" u="sng" sz="700" spc="-2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700" spc="-1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вида 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списка</a:t>
            </a:r>
            <a:r>
              <a:rPr dirty="0" sz="700" spc="-20">
                <a:solidFill>
                  <a:srgbClr val="C97800"/>
                </a:solid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ниже.</a:t>
            </a:r>
            <a:endParaRPr sz="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40">
                <a:latin typeface="Lucida Sans Unicode"/>
                <a:cs typeface="Lucida Sans Unicode"/>
              </a:rPr>
              <a:t>Создание </a:t>
            </a:r>
            <a:r>
              <a:rPr dirty="0" sz="800" spc="35">
                <a:latin typeface="Lucida Sans Unicode"/>
                <a:cs typeface="Lucida Sans Unicode"/>
              </a:rPr>
              <a:t>нового </a:t>
            </a:r>
            <a:r>
              <a:rPr dirty="0" sz="800" spc="25">
                <a:latin typeface="Lucida Sans Unicode"/>
                <a:cs typeface="Lucida Sans Unicode"/>
              </a:rPr>
              <a:t>уровня</a:t>
            </a:r>
            <a:r>
              <a:rPr dirty="0" sz="800" spc="-70">
                <a:latin typeface="Lucida Sans Unicode"/>
                <a:cs typeface="Lucida Sans Unicode"/>
              </a:rPr>
              <a:t> </a:t>
            </a:r>
            <a:r>
              <a:rPr dirty="0" sz="800" spc="30">
                <a:latin typeface="Lucida Sans Unicode"/>
                <a:cs typeface="Lucida Sans Unicode"/>
              </a:rPr>
              <a:t>структуры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автонастроенном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(AutoLayout)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текстовом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поле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новый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уровень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структуры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может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быть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создан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следующим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образом: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1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Если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это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необходимо,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клавишу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650" spc="-5">
                <a:solidFill>
                  <a:srgbClr val="333333"/>
                </a:solidFill>
                <a:latin typeface="Consolas"/>
                <a:cs typeface="Consolas"/>
              </a:rPr>
              <a:t>Enter</a:t>
            </a:r>
            <a:r>
              <a:rPr dirty="0" sz="700" spc="-5">
                <a:latin typeface="Lucida Sans Unicode"/>
                <a:cs typeface="Lucida Sans Unicode"/>
              </a:rPr>
              <a:t>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начать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новую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строку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списке.</a:t>
            </a:r>
            <a:endParaRPr sz="700">
              <a:latin typeface="Lucida Sans Unicode"/>
              <a:cs typeface="Lucida Sans Unicode"/>
            </a:endParaRPr>
          </a:p>
          <a:p>
            <a:pPr marL="266700" marR="5080" indent="-102235">
              <a:lnSpc>
                <a:spcPts val="1100"/>
              </a:lnSpc>
              <a:spcBef>
                <a:spcPts val="6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5">
                <a:latin typeface="Lucida Sans Unicode"/>
                <a:cs typeface="Lucida Sans Unicode"/>
              </a:rPr>
              <a:t>Чтобы «понизить» запись списка </a:t>
            </a:r>
            <a:r>
              <a:rPr dirty="0" sz="700" spc="-10">
                <a:latin typeface="Lucida Sans Unicode"/>
                <a:cs typeface="Lucida Sans Unicode"/>
              </a:rPr>
              <a:t>(сдвинуть </a:t>
            </a:r>
            <a:r>
              <a:rPr dirty="0" sz="700">
                <a:latin typeface="Lucida Sans Unicode"/>
                <a:cs typeface="Lucida Sans Unicode"/>
              </a:rPr>
              <a:t>её </a:t>
            </a:r>
            <a:r>
              <a:rPr dirty="0" sz="700" spc="-5">
                <a:latin typeface="Lucida Sans Unicode"/>
                <a:cs typeface="Lucida Sans Unicode"/>
              </a:rPr>
              <a:t>вправо), нажмите клавишу </a:t>
            </a:r>
            <a:r>
              <a:rPr dirty="0" sz="650">
                <a:solidFill>
                  <a:srgbClr val="333333"/>
                </a:solidFill>
                <a:latin typeface="Consolas"/>
                <a:cs typeface="Consolas"/>
              </a:rPr>
              <a:t>Tab </a:t>
            </a:r>
            <a:r>
              <a:rPr dirty="0" sz="700" spc="-10">
                <a:latin typeface="Lucida Sans Unicode"/>
                <a:cs typeface="Lucida Sans Unicode"/>
              </a:rPr>
              <a:t>или </a:t>
            </a:r>
            <a:r>
              <a:rPr dirty="0" sz="700" spc="-5">
                <a:latin typeface="Lucida Sans Unicode"/>
                <a:cs typeface="Lucida Sans Unicode"/>
              </a:rPr>
              <a:t>щелкните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значок </a:t>
            </a:r>
            <a:r>
              <a:rPr dirty="0" sz="700" spc="-5" i="1">
                <a:latin typeface="Lucida Sans Unicode"/>
                <a:cs typeface="Lucida Sans Unicode"/>
              </a:rPr>
              <a:t>Понизить</a:t>
            </a:r>
            <a:r>
              <a:rPr dirty="0" sz="700" spc="-5">
                <a:latin typeface="Lucida Sans Unicode"/>
                <a:cs typeface="Lucida Sans Unicode"/>
              </a:rPr>
              <a:t>(стрелка вправо)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панели  инструментов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Форматирование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текста</a:t>
            </a:r>
            <a:r>
              <a:rPr dirty="0" sz="700" spc="-5">
                <a:latin typeface="Lucida Sans Unicode"/>
                <a:cs typeface="Lucida Sans Unicode"/>
              </a:rPr>
              <a:t>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используйте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сочетание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клавиш</a:t>
            </a:r>
            <a:r>
              <a:rPr dirty="0" sz="650" spc="-5">
                <a:solidFill>
                  <a:srgbClr val="333333"/>
                </a:solidFill>
                <a:latin typeface="Consolas"/>
                <a:cs typeface="Consolas"/>
              </a:rPr>
              <a:t>Alt+Shift+Right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Запись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списке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переместится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вправо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с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отступом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  </a:t>
            </a:r>
            <a:r>
              <a:rPr dirty="0" sz="700" spc="-20">
                <a:latin typeface="Lucida Sans Unicode"/>
                <a:cs typeface="Lucida Sans Unicode"/>
              </a:rPr>
              <a:t>следующий </a:t>
            </a:r>
            <a:r>
              <a:rPr dirty="0" sz="700" spc="-5">
                <a:latin typeface="Lucida Sans Unicode"/>
                <a:cs typeface="Lucida Sans Unicode"/>
              </a:rPr>
              <a:t>уровень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структуры.</a:t>
            </a:r>
            <a:endParaRPr sz="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91" y="2194795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 h="0">
                <a:moveTo>
                  <a:pt x="0" y="0"/>
                </a:moveTo>
                <a:lnTo>
                  <a:pt x="6743115" y="0"/>
                </a:lnTo>
              </a:path>
            </a:pathLst>
          </a:custGeom>
          <a:ln w="6361">
            <a:solidFill>
              <a:srgbClr val="8698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9191" y="8718443"/>
            <a:ext cx="6756400" cy="0"/>
          </a:xfrm>
          <a:custGeom>
            <a:avLst/>
            <a:gdLst/>
            <a:ahLst/>
            <a:cxnLst/>
            <a:rect l="l" t="t" r="r" b="b"/>
            <a:pathLst>
              <a:path w="6756400" h="0">
                <a:moveTo>
                  <a:pt x="0" y="0"/>
                </a:moveTo>
                <a:lnTo>
                  <a:pt x="6755838" y="0"/>
                </a:lnTo>
              </a:path>
            </a:pathLst>
          </a:custGeom>
          <a:ln w="12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6491" y="359557"/>
            <a:ext cx="6737984" cy="2823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10">
                <a:latin typeface="Lucida Sans Unicode"/>
                <a:cs typeface="Lucida Sans Unicode"/>
              </a:rPr>
              <a:t>Нажмите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клавишу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650">
                <a:solidFill>
                  <a:srgbClr val="333333"/>
                </a:solidFill>
                <a:latin typeface="Consolas"/>
                <a:cs typeface="Consolas"/>
              </a:rPr>
              <a:t>Enter</a:t>
            </a:r>
            <a:r>
              <a:rPr dirty="0" sz="650" spc="-175">
                <a:solidFill>
                  <a:srgbClr val="333333"/>
                </a:solidFill>
                <a:latin typeface="Consolas"/>
                <a:cs typeface="Consolas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снова</a:t>
            </a:r>
            <a:r>
              <a:rPr dirty="0" sz="700" spc="-20">
                <a:latin typeface="Lucida Sans Unicode"/>
                <a:cs typeface="Lucida Sans Unicode"/>
              </a:rPr>
              <a:t> для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создания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новой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записи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списке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с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же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уровнем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структуры,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предыдущий.</a:t>
            </a:r>
            <a:endParaRPr sz="700">
              <a:latin typeface="Lucida Sans Unicode"/>
              <a:cs typeface="Lucida Sans Unicode"/>
            </a:endParaRPr>
          </a:p>
          <a:p>
            <a:pPr marL="266700" marR="5080" indent="-102235">
              <a:lnSpc>
                <a:spcPct val="128200"/>
              </a:lnSpc>
              <a:spcBef>
                <a:spcPts val="690"/>
              </a:spcBef>
            </a:pPr>
            <a:r>
              <a:rPr dirty="0" sz="800">
                <a:latin typeface="Times New Roman"/>
                <a:cs typeface="Times New Roman"/>
              </a:rPr>
              <a:t>3. </a:t>
            </a:r>
            <a:r>
              <a:rPr dirty="0" sz="700" spc="-5">
                <a:latin typeface="Lucida Sans Unicode"/>
                <a:cs typeface="Lucida Sans Unicode"/>
              </a:rPr>
              <a:t>Чтобы </a:t>
            </a:r>
            <a:r>
              <a:rPr dirty="0" sz="700" spc="-10">
                <a:latin typeface="Lucida Sans Unicode"/>
                <a:cs typeface="Lucida Sans Unicode"/>
              </a:rPr>
              <a:t>«повысить» </a:t>
            </a:r>
            <a:r>
              <a:rPr dirty="0" sz="700" spc="-5">
                <a:latin typeface="Lucida Sans Unicode"/>
                <a:cs typeface="Lucida Sans Unicode"/>
              </a:rPr>
              <a:t>запись списка </a:t>
            </a:r>
            <a:r>
              <a:rPr dirty="0" sz="700" spc="-10">
                <a:latin typeface="Lucida Sans Unicode"/>
                <a:cs typeface="Lucida Sans Unicode"/>
              </a:rPr>
              <a:t>(сдвинуть </a:t>
            </a:r>
            <a:r>
              <a:rPr dirty="0" sz="700">
                <a:latin typeface="Lucida Sans Unicode"/>
                <a:cs typeface="Lucida Sans Unicode"/>
              </a:rPr>
              <a:t>её </a:t>
            </a:r>
            <a:r>
              <a:rPr dirty="0" sz="700" spc="-10">
                <a:latin typeface="Lucida Sans Unicode"/>
                <a:cs typeface="Lucida Sans Unicode"/>
              </a:rPr>
              <a:t>влево), </a:t>
            </a:r>
            <a:r>
              <a:rPr dirty="0" sz="700" spc="-5">
                <a:latin typeface="Lucida Sans Unicode"/>
                <a:cs typeface="Lucida Sans Unicode"/>
              </a:rPr>
              <a:t>нажмите сочетание клавиш </a:t>
            </a:r>
            <a:r>
              <a:rPr dirty="0" sz="650">
                <a:solidFill>
                  <a:srgbClr val="333333"/>
                </a:solidFill>
                <a:latin typeface="Consolas"/>
                <a:cs typeface="Consolas"/>
              </a:rPr>
              <a:t>Shift+Tab </a:t>
            </a:r>
            <a:r>
              <a:rPr dirty="0" sz="700" spc="-10">
                <a:latin typeface="Lucida Sans Unicode"/>
                <a:cs typeface="Lucida Sans Unicode"/>
              </a:rPr>
              <a:t>или </a:t>
            </a:r>
            <a:r>
              <a:rPr dirty="0" sz="700" spc="-5">
                <a:latin typeface="Lucida Sans Unicode"/>
                <a:cs typeface="Lucida Sans Unicode"/>
              </a:rPr>
              <a:t>щелкните </a:t>
            </a:r>
            <a:r>
              <a:rPr dirty="0" sz="700">
                <a:latin typeface="Lucida Sans Unicode"/>
                <a:cs typeface="Lucida Sans Unicode"/>
              </a:rPr>
              <a:t>по значку </a:t>
            </a:r>
            <a:r>
              <a:rPr dirty="0" sz="700" spc="-10" i="1">
                <a:latin typeface="Lucida Sans Unicode"/>
                <a:cs typeface="Lucida Sans Unicode"/>
              </a:rPr>
              <a:t>Повысить </a:t>
            </a:r>
            <a:r>
              <a:rPr dirty="0" sz="700" spc="-5">
                <a:latin typeface="Lucida Sans Unicode"/>
                <a:cs typeface="Lucida Sans Unicode"/>
              </a:rPr>
              <a:t>(стрелка </a:t>
            </a:r>
            <a:r>
              <a:rPr dirty="0" sz="700" spc="-10">
                <a:latin typeface="Lucida Sans Unicode"/>
                <a:cs typeface="Lucida Sans Unicode"/>
              </a:rPr>
              <a:t>влево) </a:t>
            </a:r>
            <a:r>
              <a:rPr dirty="0" sz="700">
                <a:latin typeface="Lucida Sans Unicode"/>
                <a:cs typeface="Lucida Sans Unicode"/>
              </a:rPr>
              <a:t>на  </a:t>
            </a:r>
            <a:r>
              <a:rPr dirty="0" sz="700" spc="-5">
                <a:latin typeface="Lucida Sans Unicode"/>
                <a:cs typeface="Lucida Sans Unicode"/>
              </a:rPr>
              <a:t>панели инструментов </a:t>
            </a:r>
            <a:r>
              <a:rPr dirty="0" sz="700" i="1">
                <a:latin typeface="Lucida Sans Unicode"/>
                <a:cs typeface="Lucida Sans Unicode"/>
              </a:rPr>
              <a:t>Форматирование </a:t>
            </a:r>
            <a:r>
              <a:rPr dirty="0" sz="700" spc="-5" i="1">
                <a:latin typeface="Lucida Sans Unicode"/>
                <a:cs typeface="Lucida Sans Unicode"/>
              </a:rPr>
              <a:t>текста</a:t>
            </a:r>
            <a:r>
              <a:rPr dirty="0" sz="700" spc="-5">
                <a:latin typeface="Lucida Sans Unicode"/>
                <a:cs typeface="Lucida Sans Unicode"/>
              </a:rPr>
              <a:t>, </a:t>
            </a:r>
            <a:r>
              <a:rPr dirty="0" sz="700" spc="-10">
                <a:latin typeface="Lucida Sans Unicode"/>
                <a:cs typeface="Lucida Sans Unicode"/>
              </a:rPr>
              <a:t>или используйте </a:t>
            </a:r>
            <a:r>
              <a:rPr dirty="0" sz="700" spc="-5">
                <a:latin typeface="Lucida Sans Unicode"/>
                <a:cs typeface="Lucida Sans Unicode"/>
              </a:rPr>
              <a:t>сочетание клавиш </a:t>
            </a:r>
            <a:r>
              <a:rPr dirty="0" sz="650" spc="-5">
                <a:solidFill>
                  <a:srgbClr val="333333"/>
                </a:solidFill>
                <a:latin typeface="Consolas"/>
                <a:cs typeface="Consolas"/>
              </a:rPr>
              <a:t>Alt+Shift+Left</a:t>
            </a:r>
            <a:r>
              <a:rPr dirty="0" sz="700" spc="-5">
                <a:latin typeface="Lucida Sans Unicode"/>
                <a:cs typeface="Lucida Sans Unicode"/>
              </a:rPr>
              <a:t>. </a:t>
            </a:r>
            <a:r>
              <a:rPr dirty="0" sz="700">
                <a:latin typeface="Lucida Sans Unicode"/>
                <a:cs typeface="Lucida Sans Unicode"/>
              </a:rPr>
              <a:t>Запись </a:t>
            </a:r>
            <a:r>
              <a:rPr dirty="0" sz="700" spc="-5">
                <a:latin typeface="Lucida Sans Unicode"/>
                <a:cs typeface="Lucida Sans Unicode"/>
              </a:rPr>
              <a:t>списка переместится </a:t>
            </a:r>
            <a:r>
              <a:rPr dirty="0" sz="700" spc="-15">
                <a:latin typeface="Lucida Sans Unicode"/>
                <a:cs typeface="Lucida Sans Unicode"/>
              </a:rPr>
              <a:t>влево </a:t>
            </a:r>
            <a:r>
              <a:rPr dirty="0" sz="700" spc="-5">
                <a:latin typeface="Lucida Sans Unicode"/>
                <a:cs typeface="Lucida Sans Unicode"/>
              </a:rPr>
              <a:t>(если только  </a:t>
            </a:r>
            <a:r>
              <a:rPr dirty="0" sz="700">
                <a:latin typeface="Lucida Sans Unicode"/>
                <a:cs typeface="Lucida Sans Unicode"/>
              </a:rPr>
              <a:t>она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уже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находится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1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уровне!)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предыдущий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уровень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структуры.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700" spc="-10">
                <a:latin typeface="Lucida Sans Unicode"/>
                <a:cs typeface="Lucida Sans Unicode"/>
              </a:rPr>
              <a:t>Нажмите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клавишу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650">
                <a:solidFill>
                  <a:srgbClr val="333333"/>
                </a:solidFill>
                <a:latin typeface="Consolas"/>
                <a:cs typeface="Consolas"/>
              </a:rPr>
              <a:t>Enter</a:t>
            </a:r>
            <a:r>
              <a:rPr dirty="0" sz="650" spc="-175">
                <a:solidFill>
                  <a:srgbClr val="333333"/>
                </a:solidFill>
                <a:latin typeface="Consolas"/>
                <a:cs typeface="Consolas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снова</a:t>
            </a:r>
            <a:r>
              <a:rPr dirty="0" sz="700" spc="-20">
                <a:latin typeface="Lucida Sans Unicode"/>
                <a:cs typeface="Lucida Sans Unicode"/>
              </a:rPr>
              <a:t> для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создания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новой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записи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списке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с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же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уровнем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структуры,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предыдущий.</a:t>
            </a:r>
            <a:endParaRPr sz="700">
              <a:latin typeface="Lucida Sans Unicode"/>
              <a:cs typeface="Lucida Sans Unicode"/>
            </a:endParaRPr>
          </a:p>
          <a:p>
            <a:pPr marL="12700" marR="89535">
              <a:lnSpc>
                <a:spcPct val="125200"/>
              </a:lnSpc>
              <a:spcBef>
                <a:spcPts val="700"/>
              </a:spcBef>
            </a:pP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автонастроенных (AutoLayout) текстовых полях, повышение </a:t>
            </a:r>
            <a:r>
              <a:rPr dirty="0" sz="700" spc="-10">
                <a:latin typeface="Lucida Sans Unicode"/>
                <a:cs typeface="Lucida Sans Unicode"/>
              </a:rPr>
              <a:t>или </a:t>
            </a:r>
            <a:r>
              <a:rPr dirty="0" sz="700" spc="-5">
                <a:latin typeface="Lucida Sans Unicode"/>
                <a:cs typeface="Lucida Sans Unicode"/>
              </a:rPr>
              <a:t>понижение элементов списка </a:t>
            </a:r>
            <a:r>
              <a:rPr dirty="0" sz="700" spc="-10">
                <a:latin typeface="Lucida Sans Unicode"/>
                <a:cs typeface="Lucida Sans Unicode"/>
              </a:rPr>
              <a:t>соответствует </a:t>
            </a:r>
            <a:r>
              <a:rPr dirty="0" sz="700" spc="-5">
                <a:latin typeface="Lucida Sans Unicode"/>
                <a:cs typeface="Lucida Sans Unicode"/>
              </a:rPr>
              <a:t>применению </a:t>
            </a:r>
            <a:r>
              <a:rPr dirty="0" sz="700">
                <a:latin typeface="Lucida Sans Unicode"/>
                <a:cs typeface="Lucida Sans Unicode"/>
              </a:rPr>
              <a:t>к ним </a:t>
            </a:r>
            <a:r>
              <a:rPr dirty="0" sz="700" spc="-10">
                <a:latin typeface="Lucida Sans Unicode"/>
                <a:cs typeface="Lucida Sans Unicode"/>
              </a:rPr>
              <a:t>другого стиля  </a:t>
            </a:r>
            <a:r>
              <a:rPr dirty="0" sz="700" spc="-5">
                <a:latin typeface="Lucida Sans Unicode"/>
                <a:cs typeface="Lucida Sans Unicode"/>
              </a:rPr>
              <a:t>типа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Структура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Второй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уровень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структуры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списка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соответствует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стилю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Структура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2</a:t>
            </a:r>
            <a:r>
              <a:rPr dirty="0" sz="700">
                <a:latin typeface="Lucida Sans Unicode"/>
                <a:cs typeface="Lucida Sans Unicode"/>
              </a:rPr>
              <a:t>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третий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уровень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–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стилю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Структура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3</a:t>
            </a:r>
            <a:r>
              <a:rPr dirty="0" sz="700">
                <a:latin typeface="Lucida Sans Unicode"/>
                <a:cs typeface="Lucida Sans Unicode"/>
              </a:rPr>
              <a:t>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так</a:t>
            </a:r>
            <a:r>
              <a:rPr dirty="0" sz="700" spc="-10">
                <a:latin typeface="Lucida Sans Unicode"/>
                <a:cs typeface="Lucida Sans Unicode"/>
              </a:rPr>
              <a:t> далее.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При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изменении  </a:t>
            </a:r>
            <a:r>
              <a:rPr dirty="0" sz="700" spc="-10">
                <a:latin typeface="Lucida Sans Unicode"/>
                <a:cs typeface="Lucida Sans Unicode"/>
              </a:rPr>
              <a:t>уровня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структуры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стиля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происходят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другие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изменения,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например: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размер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шрифта,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тип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маркера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так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далее.</a:t>
            </a:r>
            <a:endParaRPr sz="700">
              <a:latin typeface="Lucida Sans Unicode"/>
              <a:cs typeface="Lucida Sans Unicode"/>
            </a:endParaRPr>
          </a:p>
          <a:p>
            <a:pPr marL="12700" marR="226695">
              <a:lnSpc>
                <a:spcPct val="131200"/>
              </a:lnSpc>
              <a:spcBef>
                <a:spcPts val="600"/>
              </a:spcBef>
            </a:pP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обычных </a:t>
            </a:r>
            <a:r>
              <a:rPr dirty="0" sz="700" spc="-5">
                <a:latin typeface="Lucida Sans Unicode"/>
                <a:cs typeface="Lucida Sans Unicode"/>
              </a:rPr>
              <a:t>текстовых полях</a:t>
            </a:r>
            <a:r>
              <a:rPr dirty="0" sz="700" spc="-10">
                <a:latin typeface="Lucida Sans Unicode"/>
                <a:cs typeface="Lucida Sans Unicode"/>
              </a:rPr>
              <a:t> новый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уровень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структуры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может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быть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создан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только</a:t>
            </a:r>
            <a:r>
              <a:rPr dirty="0" sz="700" spc="-10">
                <a:latin typeface="Lucida Sans Unicode"/>
                <a:cs typeface="Lucida Sans Unicode"/>
              </a:rPr>
              <a:t> используя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клавишу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650" spc="-5">
                <a:solidFill>
                  <a:srgbClr val="333333"/>
                </a:solidFill>
                <a:latin typeface="Consolas"/>
                <a:cs typeface="Consolas"/>
              </a:rPr>
              <a:t>Tab</a:t>
            </a:r>
            <a:r>
              <a:rPr dirty="0" sz="700" spc="-5">
                <a:latin typeface="Lucida Sans Unicode"/>
                <a:cs typeface="Lucida Sans Unicode"/>
              </a:rPr>
              <a:t>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понизить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уровень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записи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списке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  </a:t>
            </a:r>
            <a:r>
              <a:rPr dirty="0" sz="700" spc="-5">
                <a:latin typeface="Lucida Sans Unicode"/>
                <a:cs typeface="Lucida Sans Unicode"/>
              </a:rPr>
              <a:t>сочетание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клавиш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650" spc="-5">
                <a:solidFill>
                  <a:srgbClr val="333333"/>
                </a:solidFill>
                <a:latin typeface="Consolas"/>
                <a:cs typeface="Consolas"/>
              </a:rPr>
              <a:t>Shift+Tab</a:t>
            </a:r>
            <a:r>
              <a:rPr dirty="0" sz="700" spc="-5">
                <a:latin typeface="Lucida Sans Unicode"/>
                <a:cs typeface="Lucida Sans Unicode"/>
              </a:rPr>
              <a:t>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повысить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запись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списке.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600" spc="60">
                <a:solidFill>
                  <a:srgbClr val="ABABAB"/>
                </a:solidFill>
                <a:latin typeface="Lucida Sans Unicode"/>
                <a:cs typeface="Lucida Sans Unicode"/>
              </a:rPr>
              <a:t>Примечание</a:t>
            </a:r>
            <a:endParaRPr sz="600">
              <a:latin typeface="Lucida Sans Unicode"/>
              <a:cs typeface="Lucida Sans Unicode"/>
            </a:endParaRPr>
          </a:p>
          <a:p>
            <a:pPr marL="114300" marR="396875">
              <a:lnSpc>
                <a:spcPct val="146100"/>
              </a:lnSpc>
              <a:spcBef>
                <a:spcPts val="500"/>
              </a:spcBef>
            </a:pPr>
            <a:r>
              <a:rPr dirty="0" sz="600" spc="30">
                <a:latin typeface="Lucida Sans Unicode"/>
                <a:cs typeface="Lucida Sans Unicode"/>
              </a:rPr>
              <a:t>Не </a:t>
            </a:r>
            <a:r>
              <a:rPr dirty="0" sz="600" spc="10">
                <a:latin typeface="Lucida Sans Unicode"/>
                <a:cs typeface="Lucida Sans Unicode"/>
              </a:rPr>
              <a:t>пытайтесь </a:t>
            </a:r>
            <a:r>
              <a:rPr dirty="0" sz="600" spc="5">
                <a:latin typeface="Lucida Sans Unicode"/>
                <a:cs typeface="Lucida Sans Unicode"/>
              </a:rPr>
              <a:t>изменить </a:t>
            </a:r>
            <a:r>
              <a:rPr dirty="0" sz="600" spc="15">
                <a:latin typeface="Lucida Sans Unicode"/>
                <a:cs typeface="Lucida Sans Unicode"/>
              </a:rPr>
              <a:t>уровень </a:t>
            </a:r>
            <a:r>
              <a:rPr dirty="0" sz="600" spc="10">
                <a:latin typeface="Lucida Sans Unicode"/>
                <a:cs typeface="Lucida Sans Unicode"/>
              </a:rPr>
              <a:t>структуры, </a:t>
            </a:r>
            <a:r>
              <a:rPr dirty="0" sz="600" spc="20">
                <a:latin typeface="Lucida Sans Unicode"/>
                <a:cs typeface="Lucida Sans Unicode"/>
              </a:rPr>
              <a:t>выделив </a:t>
            </a:r>
            <a:r>
              <a:rPr dirty="0" sz="600" spc="10">
                <a:latin typeface="Lucida Sans Unicode"/>
                <a:cs typeface="Lucida Sans Unicode"/>
              </a:rPr>
              <a:t>текст, </a:t>
            </a:r>
            <a:r>
              <a:rPr dirty="0" sz="600" spc="20">
                <a:latin typeface="Lucida Sans Unicode"/>
                <a:cs typeface="Lucida Sans Unicode"/>
              </a:rPr>
              <a:t>и </a:t>
            </a:r>
            <a:r>
              <a:rPr dirty="0" sz="600" spc="10">
                <a:latin typeface="Lucida Sans Unicode"/>
                <a:cs typeface="Lucida Sans Unicode"/>
              </a:rPr>
              <a:t>нажав </a:t>
            </a:r>
            <a:r>
              <a:rPr dirty="0" sz="600" spc="15">
                <a:latin typeface="Lucida Sans Unicode"/>
                <a:cs typeface="Lucida Sans Unicode"/>
              </a:rPr>
              <a:t>нужный </a:t>
            </a:r>
            <a:r>
              <a:rPr dirty="0" sz="600" spc="20">
                <a:latin typeface="Lucida Sans Unicode"/>
                <a:cs typeface="Lucida Sans Unicode"/>
              </a:rPr>
              <a:t>стиль </a:t>
            </a:r>
            <a:r>
              <a:rPr dirty="0" sz="600" spc="5">
                <a:latin typeface="Lucida Sans Unicode"/>
                <a:cs typeface="Lucida Sans Unicode"/>
              </a:rPr>
              <a:t>так, </a:t>
            </a:r>
            <a:r>
              <a:rPr dirty="0" sz="600" spc="15">
                <a:latin typeface="Lucida Sans Unicode"/>
                <a:cs typeface="Lucida Sans Unicode"/>
              </a:rPr>
              <a:t>как </a:t>
            </a:r>
            <a:r>
              <a:rPr dirty="0" sz="600" spc="25">
                <a:latin typeface="Lucida Sans Unicode"/>
                <a:cs typeface="Lucida Sans Unicode"/>
              </a:rPr>
              <a:t>если </a:t>
            </a:r>
            <a:r>
              <a:rPr dirty="0" sz="600" spc="30">
                <a:latin typeface="Lucida Sans Unicode"/>
                <a:cs typeface="Lucida Sans Unicode"/>
              </a:rPr>
              <a:t>бы </a:t>
            </a:r>
            <a:r>
              <a:rPr dirty="0" sz="600" spc="25">
                <a:latin typeface="Lucida Sans Unicode"/>
                <a:cs typeface="Lucida Sans Unicode"/>
              </a:rPr>
              <a:t>вы </a:t>
            </a:r>
            <a:r>
              <a:rPr dirty="0" sz="600" spc="15">
                <a:latin typeface="Lucida Sans Unicode"/>
                <a:cs typeface="Lucida Sans Unicode"/>
              </a:rPr>
              <a:t>работали в </a:t>
            </a:r>
            <a:r>
              <a:rPr dirty="0" sz="600" spc="10">
                <a:latin typeface="Lucida Sans Unicode"/>
                <a:cs typeface="Lucida Sans Unicode"/>
              </a:rPr>
              <a:t>Writer. </a:t>
            </a:r>
            <a:r>
              <a:rPr dirty="0" sz="600" spc="20">
                <a:latin typeface="Lucida Sans Unicode"/>
                <a:cs typeface="Lucida Sans Unicode"/>
              </a:rPr>
              <a:t>Из-за </a:t>
            </a:r>
            <a:r>
              <a:rPr dirty="0" sz="600" spc="25">
                <a:latin typeface="Lucida Sans Unicode"/>
                <a:cs typeface="Lucida Sans Unicode"/>
              </a:rPr>
              <a:t>способа </a:t>
            </a:r>
            <a:r>
              <a:rPr dirty="0" sz="600" spc="15">
                <a:latin typeface="Lucida Sans Unicode"/>
                <a:cs typeface="Lucida Sans Unicode"/>
              </a:rPr>
              <a:t>работы </a:t>
            </a:r>
            <a:r>
              <a:rPr dirty="0" sz="600" spc="25">
                <a:latin typeface="Lucida Sans Unicode"/>
                <a:cs typeface="Lucida Sans Unicode"/>
              </a:rPr>
              <a:t>со </a:t>
            </a:r>
            <a:r>
              <a:rPr dirty="0" sz="600" spc="20">
                <a:latin typeface="Lucida Sans Unicode"/>
                <a:cs typeface="Lucida Sans Unicode"/>
              </a:rPr>
              <a:t>стилями  </a:t>
            </a:r>
            <a:r>
              <a:rPr dirty="0" sz="600" spc="10">
                <a:latin typeface="Lucida Sans Unicode"/>
                <a:cs typeface="Lucida Sans Unicode"/>
              </a:rPr>
              <a:t>презентаций </a:t>
            </a:r>
            <a:r>
              <a:rPr dirty="0" sz="600" spc="15">
                <a:latin typeface="Lucida Sans Unicode"/>
                <a:cs typeface="Lucida Sans Unicode"/>
              </a:rPr>
              <a:t>в Impress, это</a:t>
            </a:r>
            <a:r>
              <a:rPr dirty="0" sz="600" spc="-30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Lucida Sans Unicode"/>
                <a:cs typeface="Lucida Sans Unicode"/>
              </a:rPr>
              <a:t>невозможно.</a:t>
            </a:r>
            <a:endParaRPr sz="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50">
                <a:latin typeface="Lucida Sans Unicode"/>
                <a:cs typeface="Lucida Sans Unicode"/>
              </a:rPr>
              <a:t>Изменение </a:t>
            </a:r>
            <a:r>
              <a:rPr dirty="0" sz="800" spc="25">
                <a:latin typeface="Lucida Sans Unicode"/>
                <a:cs typeface="Lucida Sans Unicode"/>
              </a:rPr>
              <a:t>вида</a:t>
            </a:r>
            <a:r>
              <a:rPr dirty="0" sz="800" spc="175">
                <a:latin typeface="Lucida Sans Unicode"/>
                <a:cs typeface="Lucida Sans Unicode"/>
              </a:rPr>
              <a:t> </a:t>
            </a:r>
            <a:r>
              <a:rPr dirty="0" sz="800" spc="30">
                <a:latin typeface="Lucida Sans Unicode"/>
                <a:cs typeface="Lucida Sans Unicode"/>
              </a:rPr>
              <a:t>списка</a:t>
            </a:r>
            <a:endParaRPr sz="800">
              <a:latin typeface="Lucida Sans Unicode"/>
              <a:cs typeface="Lucida Sans Unicode"/>
            </a:endParaRPr>
          </a:p>
          <a:p>
            <a:pPr marL="12700" marR="142240">
              <a:lnSpc>
                <a:spcPct val="125200"/>
              </a:lnSpc>
              <a:spcBef>
                <a:spcPts val="980"/>
              </a:spcBef>
            </a:pPr>
            <a:r>
              <a:rPr dirty="0" sz="700" spc="-10">
                <a:latin typeface="Lucida Sans Unicode"/>
                <a:cs typeface="Lucida Sans Unicode"/>
              </a:rPr>
              <a:t>Полностью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настраивать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внешний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вид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списка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можно,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изменяя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вид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маркеров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нумерацию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всего</a:t>
            </a:r>
            <a:r>
              <a:rPr dirty="0" sz="700" spc="-5">
                <a:latin typeface="Lucida Sans Unicode"/>
                <a:cs typeface="Lucida Sans Unicode"/>
              </a:rPr>
              <a:t> списка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отдельной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записи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списке.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Все  </a:t>
            </a:r>
            <a:r>
              <a:rPr dirty="0" sz="700" spc="-5">
                <a:latin typeface="Lucida Sans Unicode"/>
                <a:cs typeface="Lucida Sans Unicode"/>
              </a:rPr>
              <a:t>изменения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могут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быть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сделаны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через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диалог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Маркеры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нумерация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(рисунок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ниже),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доступный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из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Arial"/>
                <a:cs typeface="Arial"/>
              </a:rPr>
              <a:t>Формат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0">
                <a:latin typeface="MS Gothic"/>
                <a:cs typeface="MS Gothic"/>
              </a:rPr>
              <a:t> </a:t>
            </a:r>
            <a:r>
              <a:rPr dirty="0" sz="700" spc="-10">
                <a:latin typeface="Arial"/>
                <a:cs typeface="Arial"/>
              </a:rPr>
              <a:t>Маркеры </a:t>
            </a:r>
            <a:r>
              <a:rPr dirty="0" sz="700">
                <a:latin typeface="Arial"/>
                <a:cs typeface="Arial"/>
              </a:rPr>
              <a:t>и</a:t>
            </a:r>
            <a:r>
              <a:rPr dirty="0" sz="700" spc="5">
                <a:latin typeface="Arial"/>
                <a:cs typeface="Arial"/>
              </a:rPr>
              <a:t> нумерация</a:t>
            </a:r>
            <a:r>
              <a:rPr dirty="0" sz="700" spc="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99705" y="3250195"/>
            <a:ext cx="3982488" cy="2990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06491" y="6313855"/>
            <a:ext cx="6480175" cy="2193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8956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Lucida Sans Unicode"/>
                <a:cs typeface="Lucida Sans Unicode"/>
              </a:rPr>
              <a:t>Диалог Маркеры и</a:t>
            </a:r>
            <a:r>
              <a:rPr dirty="0" sz="700" spc="-11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нумерация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700" spc="-5">
                <a:latin typeface="Lucida Sans Unicode"/>
                <a:cs typeface="Lucida Sans Unicode"/>
              </a:rPr>
              <a:t>Для </a:t>
            </a:r>
            <a:r>
              <a:rPr dirty="0" sz="700" spc="-10">
                <a:latin typeface="Lucida Sans Unicode"/>
                <a:cs typeface="Lucida Sans Unicode"/>
              </a:rPr>
              <a:t>всего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списка: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1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Выделите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весь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список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границе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текстового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поля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так,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отобразились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метки-манипуляторы.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Выберите </a:t>
            </a:r>
            <a:r>
              <a:rPr dirty="0" sz="700" spc="-5">
                <a:latin typeface="Lucida Sans Unicode"/>
                <a:cs typeface="Lucida Sans Unicode"/>
              </a:rPr>
              <a:t>пункт меню </a:t>
            </a:r>
            <a:r>
              <a:rPr dirty="0" sz="700">
                <a:latin typeface="Arial"/>
                <a:cs typeface="Arial"/>
              </a:rPr>
              <a:t>Формат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250">
                <a:latin typeface="MS Gothic"/>
                <a:cs typeface="MS Gothic"/>
              </a:rPr>
              <a:t> </a:t>
            </a:r>
            <a:r>
              <a:rPr dirty="0" sz="700" spc="-10">
                <a:latin typeface="Arial"/>
                <a:cs typeface="Arial"/>
              </a:rPr>
              <a:t>Маркеры </a:t>
            </a:r>
            <a:r>
              <a:rPr dirty="0" sz="700">
                <a:latin typeface="Arial"/>
                <a:cs typeface="Arial"/>
              </a:rPr>
              <a:t>и </a:t>
            </a:r>
            <a:r>
              <a:rPr dirty="0" sz="700" spc="5">
                <a:latin typeface="Arial"/>
                <a:cs typeface="Arial"/>
              </a:rPr>
              <a:t>нумерация</a:t>
            </a:r>
            <a:r>
              <a:rPr dirty="0" sz="700" spc="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14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>
                <a:latin typeface="Lucida Sans Unicode"/>
                <a:cs typeface="Lucida Sans Unicode"/>
              </a:rPr>
              <a:t>Диалог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Маркеры</a:t>
            </a:r>
            <a:r>
              <a:rPr dirty="0" sz="700" spc="-45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и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нумерация</a:t>
            </a:r>
            <a:r>
              <a:rPr dirty="0" sz="700" spc="-45" i="1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содержит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пять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вкладок: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Маркеры</a:t>
            </a:r>
            <a:r>
              <a:rPr dirty="0" sz="700">
                <a:latin typeface="Lucida Sans Unicode"/>
                <a:cs typeface="Lucida Sans Unicode"/>
              </a:rPr>
              <a:t>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Тип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нумерации</a:t>
            </a:r>
            <a:r>
              <a:rPr dirty="0" sz="700" spc="-10">
                <a:latin typeface="Lucida Sans Unicode"/>
                <a:cs typeface="Lucida Sans Unicode"/>
              </a:rPr>
              <a:t>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Изображение</a:t>
            </a:r>
            <a:r>
              <a:rPr dirty="0" sz="700" spc="-5">
                <a:latin typeface="Lucida Sans Unicode"/>
                <a:cs typeface="Lucida Sans Unicode"/>
              </a:rPr>
              <a:t>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Положение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</a:t>
            </a:r>
            <a:r>
              <a:rPr dirty="0" sz="700" spc="-5" i="1">
                <a:latin typeface="Lucida Sans Unicode"/>
                <a:cs typeface="Lucida Sans Unicode"/>
              </a:rPr>
              <a:t>Настройка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lvl="1" marL="266700" indent="-95885">
              <a:lnSpc>
                <a:spcPct val="100000"/>
              </a:lnSpc>
              <a:spcBef>
                <a:spcPts val="895"/>
              </a:spcBef>
              <a:buSzPct val="114285"/>
              <a:buFont typeface="Times New Roman"/>
              <a:buAutoNum type="alphaL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Если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требуется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маркированный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список,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нужный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стиль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маркеров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из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стилей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</a:t>
            </a:r>
            <a:r>
              <a:rPr dirty="0" sz="700" spc="-10">
                <a:latin typeface="Lucida Sans Unicode"/>
                <a:cs typeface="Lucida Sans Unicode"/>
              </a:rPr>
              <a:t> умолчанию,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доступных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вкладке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Маркеры</a:t>
            </a:r>
            <a:r>
              <a:rPr dirty="0" sz="70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lvl="1" marL="266700" indent="-102235">
              <a:lnSpc>
                <a:spcPct val="100000"/>
              </a:lnSpc>
              <a:spcBef>
                <a:spcPts val="90"/>
              </a:spcBef>
              <a:buSzPct val="114285"/>
              <a:buFont typeface="Times New Roman"/>
              <a:buAutoNum type="alphaL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Если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требуется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графический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стиль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маркеров,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один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из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доступных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вкладке</a:t>
            </a:r>
            <a:r>
              <a:rPr dirty="0" sz="700" spc="-5" i="1">
                <a:latin typeface="Lucida Sans Unicode"/>
                <a:cs typeface="Lucida Sans Unicode"/>
              </a:rPr>
              <a:t>Изображение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lvl="1" marL="266700" indent="-95885">
              <a:lnSpc>
                <a:spcPct val="100000"/>
              </a:lnSpc>
              <a:spcBef>
                <a:spcPts val="90"/>
              </a:spcBef>
              <a:buSzPct val="114285"/>
              <a:buFont typeface="Times New Roman"/>
              <a:buAutoNum type="alphaL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Если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требуется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нумерованный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список,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то</a:t>
            </a:r>
            <a:r>
              <a:rPr dirty="0" sz="700" spc="-10">
                <a:latin typeface="Lucida Sans Unicode"/>
                <a:cs typeface="Lucida Sans Unicode"/>
              </a:rPr>
              <a:t> 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один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из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доступных </a:t>
            </a:r>
            <a:r>
              <a:rPr dirty="0" sz="700">
                <a:latin typeface="Lucida Sans Unicode"/>
                <a:cs typeface="Lucida Sans Unicode"/>
              </a:rPr>
              <a:t>по</a:t>
            </a:r>
            <a:r>
              <a:rPr dirty="0" sz="700" spc="-10">
                <a:latin typeface="Lucida Sans Unicode"/>
                <a:cs typeface="Lucida Sans Unicode"/>
              </a:rPr>
              <a:t> умолчанию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стилей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нумерации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вкладке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Тип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нумерации</a:t>
            </a:r>
            <a:r>
              <a:rPr dirty="0" sz="700" spc="-1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lvl="1" marL="266700" indent="-102235">
              <a:lnSpc>
                <a:spcPct val="100000"/>
              </a:lnSpc>
              <a:spcBef>
                <a:spcPts val="95"/>
              </a:spcBef>
              <a:buSzPct val="114285"/>
              <a:buFont typeface="Times New Roman"/>
              <a:buAutoNum type="alphaLcPeriod"/>
              <a:tabLst>
                <a:tab pos="267335" algn="l"/>
              </a:tabLst>
            </a:pPr>
            <a:r>
              <a:rPr dirty="0" sz="700" spc="-15">
                <a:latin typeface="Lucida Sans Unicode"/>
                <a:cs typeface="Lucida Sans Unicode"/>
              </a:rPr>
              <a:t>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вкладке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Положение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можно</a:t>
            </a:r>
            <a:r>
              <a:rPr dirty="0" sz="700" spc="-10">
                <a:latin typeface="Lucida Sans Unicode"/>
                <a:cs typeface="Lucida Sans Unicode"/>
              </a:rPr>
              <a:t> установить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отступ,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расположение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нумерации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выравнивание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списка.</a:t>
            </a:r>
            <a:endParaRPr sz="700">
              <a:latin typeface="Lucida Sans Unicode"/>
              <a:cs typeface="Lucida Sans Unicode"/>
            </a:endParaRPr>
          </a:p>
          <a:p>
            <a:pPr lvl="1" marL="266700" indent="-95885">
              <a:lnSpc>
                <a:spcPct val="100000"/>
              </a:lnSpc>
              <a:spcBef>
                <a:spcPts val="90"/>
              </a:spcBef>
              <a:buSzPct val="114285"/>
              <a:buFont typeface="Times New Roman"/>
              <a:buAutoNum type="alphaLcPeriod"/>
              <a:tabLst>
                <a:tab pos="267335" algn="l"/>
              </a:tabLst>
            </a:pPr>
            <a:r>
              <a:rPr dirty="0" sz="700" spc="-15">
                <a:latin typeface="Lucida Sans Unicode"/>
                <a:cs typeface="Lucida Sans Unicode"/>
              </a:rPr>
              <a:t>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вкладке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Настройка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можно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настроить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нумерацию,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цвет,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масштаб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символы,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используемые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списке.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700" spc="-5">
                <a:latin typeface="Lucida Sans Unicode"/>
                <a:cs typeface="Lucida Sans Unicode"/>
              </a:rPr>
              <a:t>Для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отдельной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записи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списке,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неё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списке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повторите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шаги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2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3.</a:t>
            </a:r>
            <a:endParaRPr sz="700">
              <a:latin typeface="Lucida Sans Unicode"/>
              <a:cs typeface="Lucida Sans Unicode"/>
            </a:endParaRPr>
          </a:p>
          <a:p>
            <a:pPr marL="12700" marR="5080">
              <a:lnSpc>
                <a:spcPct val="125200"/>
              </a:lnSpc>
              <a:spcBef>
                <a:spcPts val="650"/>
              </a:spcBef>
            </a:pPr>
            <a:r>
              <a:rPr dirty="0" sz="700" spc="-10">
                <a:latin typeface="Lucida Sans Unicode"/>
                <a:cs typeface="Lucida Sans Unicode"/>
              </a:rPr>
              <a:t>Если </a:t>
            </a:r>
            <a:r>
              <a:rPr dirty="0" sz="700" spc="-5">
                <a:latin typeface="Lucida Sans Unicode"/>
                <a:cs typeface="Lucida Sans Unicode"/>
              </a:rPr>
              <a:t>список </a:t>
            </a:r>
            <a:r>
              <a:rPr dirty="0" sz="700" spc="-15">
                <a:latin typeface="Lucida Sans Unicode"/>
                <a:cs typeface="Lucida Sans Unicode"/>
              </a:rPr>
              <a:t>был </a:t>
            </a:r>
            <a:r>
              <a:rPr dirty="0" sz="700" spc="-5">
                <a:latin typeface="Lucida Sans Unicode"/>
                <a:cs typeface="Lucida Sans Unicode"/>
              </a:rPr>
              <a:t>создан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автонастроенном (AutoLayout) текстовом поле, то альтернативным способом изменить </a:t>
            </a:r>
            <a:r>
              <a:rPr dirty="0" sz="700" spc="-15">
                <a:latin typeface="Lucida Sans Unicode"/>
                <a:cs typeface="Lucida Sans Unicode"/>
              </a:rPr>
              <a:t>весь </a:t>
            </a:r>
            <a:r>
              <a:rPr dirty="0" sz="700" spc="-5">
                <a:latin typeface="Lucida Sans Unicode"/>
                <a:cs typeface="Lucida Sans Unicode"/>
              </a:rPr>
              <a:t>список, </a:t>
            </a:r>
            <a:r>
              <a:rPr dirty="0" sz="700" spc="-15">
                <a:latin typeface="Lucida Sans Unicode"/>
                <a:cs typeface="Lucida Sans Unicode"/>
              </a:rPr>
              <a:t>является </a:t>
            </a:r>
            <a:r>
              <a:rPr dirty="0" sz="700" spc="-5">
                <a:latin typeface="Lucida Sans Unicode"/>
                <a:cs typeface="Lucida Sans Unicode"/>
              </a:rPr>
              <a:t>изменение  </a:t>
            </a:r>
            <a:r>
              <a:rPr dirty="0" sz="700" spc="-10">
                <a:latin typeface="Lucida Sans Unicode"/>
                <a:cs typeface="Lucida Sans Unicode"/>
              </a:rPr>
              <a:t>стилей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типа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Структура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Изменения,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внесенные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стиль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типа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Структура</a:t>
            </a:r>
            <a:r>
              <a:rPr dirty="0" sz="700" spc="-5">
                <a:latin typeface="Lucida Sans Unicode"/>
                <a:cs typeface="Lucida Sans Unicode"/>
              </a:rPr>
              <a:t>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25">
                <a:latin typeface="Lucida Sans Unicode"/>
                <a:cs typeface="Lucida Sans Unicode"/>
              </a:rPr>
              <a:t>будут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применяться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всем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слайдам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презентации.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6491" y="8911482"/>
            <a:ext cx="6624955" cy="13163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65">
                <a:latin typeface="Lucida Sans Unicode"/>
                <a:cs typeface="Lucida Sans Unicode"/>
              </a:rPr>
              <a:t>Добавление </a:t>
            </a:r>
            <a:r>
              <a:rPr dirty="0" sz="900" spc="70">
                <a:latin typeface="Lucida Sans Unicode"/>
                <a:cs typeface="Lucida Sans Unicode"/>
              </a:rPr>
              <a:t>изображений, </a:t>
            </a:r>
            <a:r>
              <a:rPr dirty="0" sz="900" spc="60">
                <a:latin typeface="Lucida Sans Unicode"/>
                <a:cs typeface="Lucida Sans Unicode"/>
              </a:rPr>
              <a:t>таблиц, </a:t>
            </a:r>
            <a:r>
              <a:rPr dirty="0" sz="900" spc="70">
                <a:latin typeface="Lucida Sans Unicode"/>
                <a:cs typeface="Lucida Sans Unicode"/>
              </a:rPr>
              <a:t>диаграмм </a:t>
            </a:r>
            <a:r>
              <a:rPr dirty="0" sz="900" spc="50">
                <a:latin typeface="Lucida Sans Unicode"/>
                <a:cs typeface="Lucida Sans Unicode"/>
              </a:rPr>
              <a:t>или</a:t>
            </a:r>
            <a:r>
              <a:rPr dirty="0" sz="900" spc="320">
                <a:latin typeface="Lucida Sans Unicode"/>
                <a:cs typeface="Lucida Sans Unicode"/>
              </a:rPr>
              <a:t> </a:t>
            </a:r>
            <a:r>
              <a:rPr dirty="0" sz="900" spc="75">
                <a:latin typeface="Lucida Sans Unicode"/>
                <a:cs typeface="Lucida Sans Unicode"/>
              </a:rPr>
              <a:t>медиа-файлов</a:t>
            </a:r>
            <a:endParaRPr sz="900">
              <a:latin typeface="Lucida Sans Unicode"/>
              <a:cs typeface="Lucida Sans Unicode"/>
            </a:endParaRPr>
          </a:p>
          <a:p>
            <a:pPr marL="12700" marR="5080">
              <a:lnSpc>
                <a:spcPct val="125200"/>
              </a:lnSpc>
              <a:spcBef>
                <a:spcPts val="459"/>
              </a:spcBef>
            </a:pPr>
            <a:r>
              <a:rPr dirty="0" sz="700" spc="-5">
                <a:latin typeface="Lucida Sans Unicode"/>
                <a:cs typeface="Lucida Sans Unicode"/>
              </a:rPr>
              <a:t>Слайд может </a:t>
            </a:r>
            <a:r>
              <a:rPr dirty="0" sz="700" spc="-10">
                <a:latin typeface="Lucida Sans Unicode"/>
                <a:cs typeface="Lucida Sans Unicode"/>
              </a:rPr>
              <a:t>содержать </a:t>
            </a:r>
            <a:r>
              <a:rPr dirty="0" sz="700" spc="-5">
                <a:latin typeface="Lucida Sans Unicode"/>
                <a:cs typeface="Lucida Sans Unicode"/>
              </a:rPr>
              <a:t>изображения, </a:t>
            </a:r>
            <a:r>
              <a:rPr dirty="0" sz="700" spc="-10">
                <a:latin typeface="Lucida Sans Unicode"/>
                <a:cs typeface="Lucida Sans Unicode"/>
              </a:rPr>
              <a:t>таблицы, диаграммы или медиа-файлы, </a:t>
            </a:r>
            <a:r>
              <a:rPr dirty="0" sz="700">
                <a:latin typeface="Lucida Sans Unicode"/>
                <a:cs typeface="Lucida Sans Unicode"/>
              </a:rPr>
              <a:t>а </a:t>
            </a:r>
            <a:r>
              <a:rPr dirty="0" sz="700" spc="-5">
                <a:latin typeface="Lucida Sans Unicode"/>
                <a:cs typeface="Lucida Sans Unicode"/>
              </a:rPr>
              <a:t>также текст. </a:t>
            </a:r>
            <a:r>
              <a:rPr dirty="0" sz="700" spc="-10">
                <a:latin typeface="Lucida Sans Unicode"/>
                <a:cs typeface="Lucida Sans Unicode"/>
              </a:rPr>
              <a:t>Этот </a:t>
            </a:r>
            <a:r>
              <a:rPr dirty="0" sz="700" spc="-5">
                <a:latin typeface="Lucida Sans Unicode"/>
                <a:cs typeface="Lucida Sans Unicode"/>
              </a:rPr>
              <a:t>раздел </a:t>
            </a:r>
            <a:r>
              <a:rPr dirty="0" sz="700" spc="5">
                <a:latin typeface="Lucida Sans Unicode"/>
                <a:cs typeface="Lucida Sans Unicode"/>
              </a:rPr>
              <a:t>кратко </a:t>
            </a:r>
            <a:r>
              <a:rPr dirty="0" sz="700" spc="-5">
                <a:latin typeface="Lucida Sans Unicode"/>
                <a:cs typeface="Lucida Sans Unicode"/>
              </a:rPr>
              <a:t>расскажет, </a:t>
            </a:r>
            <a:r>
              <a:rPr dirty="0" sz="700" spc="5">
                <a:latin typeface="Lucida Sans Unicode"/>
                <a:cs typeface="Lucida Sans Unicode"/>
              </a:rPr>
              <a:t>как </a:t>
            </a:r>
            <a:r>
              <a:rPr dirty="0" sz="700" spc="-5">
                <a:latin typeface="Lucida Sans Unicode"/>
                <a:cs typeface="Lucida Sans Unicode"/>
              </a:rPr>
              <a:t>работать </a:t>
            </a:r>
            <a:r>
              <a:rPr dirty="0" sz="700">
                <a:latin typeface="Lucida Sans Unicode"/>
                <a:cs typeface="Lucida Sans Unicode"/>
              </a:rPr>
              <a:t>с </a:t>
            </a:r>
            <a:r>
              <a:rPr dirty="0" sz="700" spc="-10">
                <a:latin typeface="Lucida Sans Unicode"/>
                <a:cs typeface="Lucida Sans Unicode"/>
              </a:rPr>
              <a:t>этими  </a:t>
            </a:r>
            <a:r>
              <a:rPr dirty="0" sz="700" spc="-5">
                <a:latin typeface="Lucida Sans Unicode"/>
                <a:cs typeface="Lucida Sans Unicode"/>
              </a:rPr>
              <a:t>объектами. Для </a:t>
            </a:r>
            <a:r>
              <a:rPr dirty="0" sz="700" spc="-10">
                <a:latin typeface="Lucida Sans Unicode"/>
                <a:cs typeface="Lucida Sans Unicode"/>
              </a:rPr>
              <a:t>получения </a:t>
            </a:r>
            <a:r>
              <a:rPr dirty="0" sz="700" spc="-5">
                <a:latin typeface="Lucida Sans Unicode"/>
                <a:cs typeface="Lucida Sans Unicode"/>
              </a:rPr>
              <a:t>дополнительной информации </a:t>
            </a:r>
            <a:r>
              <a:rPr dirty="0" sz="700">
                <a:latin typeface="Lucida Sans Unicode"/>
                <a:cs typeface="Lucida Sans Unicode"/>
              </a:rPr>
              <a:t>о </a:t>
            </a:r>
            <a:r>
              <a:rPr dirty="0" sz="700" spc="-10">
                <a:latin typeface="Lucida Sans Unicode"/>
                <a:cs typeface="Lucida Sans Unicode"/>
              </a:rPr>
              <a:t>добавлении </a:t>
            </a:r>
            <a:r>
              <a:rPr dirty="0" sz="700" spc="-5">
                <a:latin typeface="Lucida Sans Unicode"/>
                <a:cs typeface="Lucida Sans Unicode"/>
              </a:rPr>
              <a:t>изображений, </a:t>
            </a:r>
            <a:r>
              <a:rPr dirty="0" sz="700" spc="-10">
                <a:latin typeface="Lucida Sans Unicode"/>
                <a:cs typeface="Lucida Sans Unicode"/>
              </a:rPr>
              <a:t>таблиц, </a:t>
            </a:r>
            <a:r>
              <a:rPr dirty="0" sz="700" spc="-5">
                <a:latin typeface="Lucida Sans Unicode"/>
                <a:cs typeface="Lucida Sans Unicode"/>
              </a:rPr>
              <a:t>диаграмм </a:t>
            </a:r>
            <a:r>
              <a:rPr dirty="0" sz="700" spc="-10">
                <a:latin typeface="Lucida Sans Unicode"/>
                <a:cs typeface="Lucida Sans Unicode"/>
              </a:rPr>
              <a:t>или медиа-файлов, пожалуйста, </a:t>
            </a:r>
            <a:r>
              <a:rPr dirty="0" sz="700" spc="-5">
                <a:latin typeface="Lucida Sans Unicode"/>
                <a:cs typeface="Lucida Sans Unicode"/>
              </a:rPr>
              <a:t>обратитесь  </a:t>
            </a:r>
            <a:r>
              <a:rPr dirty="0" sz="700">
                <a:latin typeface="Lucida Sans Unicode"/>
                <a:cs typeface="Lucida Sans Unicode"/>
              </a:rPr>
              <a:t>к </a:t>
            </a:r>
            <a:r>
              <a:rPr dirty="0" sz="700" spc="-10" i="1">
                <a:latin typeface="Lucida Sans Unicode"/>
                <a:cs typeface="Lucida Sans Unicode"/>
              </a:rPr>
              <a:t>Руководству </a:t>
            </a:r>
            <a:r>
              <a:rPr dirty="0" sz="700" i="1">
                <a:latin typeface="Lucida Sans Unicode"/>
                <a:cs typeface="Lucida Sans Unicode"/>
              </a:rPr>
              <a:t>по</a:t>
            </a:r>
            <a:r>
              <a:rPr dirty="0" sz="700" spc="-80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Impress</a:t>
            </a:r>
            <a:r>
              <a:rPr dirty="0" sz="700" spc="-1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800" spc="70">
                <a:latin typeface="Lucida Sans Unicode"/>
                <a:cs typeface="Lucida Sans Unicode"/>
              </a:rPr>
              <a:t>Добавление</a:t>
            </a:r>
            <a:r>
              <a:rPr dirty="0" sz="800" spc="114">
                <a:latin typeface="Lucida Sans Unicode"/>
                <a:cs typeface="Lucida Sans Unicode"/>
              </a:rPr>
              <a:t> </a:t>
            </a:r>
            <a:r>
              <a:rPr dirty="0" sz="800" spc="70">
                <a:latin typeface="Lucida Sans Unicode"/>
                <a:cs typeface="Lucida Sans Unicode"/>
              </a:rPr>
              <a:t>изображений</a:t>
            </a:r>
            <a:endParaRPr sz="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700" spc="-5">
                <a:latin typeface="Lucida Sans Unicode"/>
                <a:cs typeface="Lucida Sans Unicode"/>
              </a:rPr>
              <a:t>Чтобы </a:t>
            </a:r>
            <a:r>
              <a:rPr dirty="0" sz="700" spc="-10">
                <a:latin typeface="Lucida Sans Unicode"/>
                <a:cs typeface="Lucida Sans Unicode"/>
              </a:rPr>
              <a:t>добавить </a:t>
            </a:r>
            <a:r>
              <a:rPr dirty="0" sz="700" spc="-5">
                <a:latin typeface="Lucida Sans Unicode"/>
                <a:cs typeface="Lucida Sans Unicode"/>
              </a:rPr>
              <a:t>изображение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12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слайд:</a:t>
            </a:r>
            <a:endParaRPr sz="700">
              <a:latin typeface="Lucida Sans Unicode"/>
              <a:cs typeface="Lucida Sans Unicode"/>
            </a:endParaRPr>
          </a:p>
          <a:p>
            <a:pPr marL="165100">
              <a:lnSpc>
                <a:spcPct val="100000"/>
              </a:lnSpc>
              <a:spcBef>
                <a:spcPts val="915"/>
              </a:spcBef>
            </a:pPr>
            <a:r>
              <a:rPr dirty="0" sz="800">
                <a:latin typeface="Times New Roman"/>
                <a:cs typeface="Times New Roman"/>
              </a:rPr>
              <a:t>1. </a:t>
            </a: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главного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Arial"/>
                <a:cs typeface="Arial"/>
              </a:rPr>
              <a:t>Вставка</a:t>
            </a:r>
            <a:r>
              <a:rPr dirty="0" sz="700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5">
                <a:latin typeface="MS Gothic"/>
                <a:cs typeface="MS Gothic"/>
              </a:rPr>
              <a:t> </a:t>
            </a:r>
            <a:r>
              <a:rPr dirty="0" sz="700" spc="-10">
                <a:latin typeface="Arial"/>
                <a:cs typeface="Arial"/>
              </a:rPr>
              <a:t>Изображение</a:t>
            </a:r>
            <a:r>
              <a:rPr dirty="0" sz="700">
                <a:latin typeface="Arial"/>
                <a:cs typeface="Arial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5" i="1">
                <a:latin typeface="Lucida Sans Unicode"/>
                <a:cs typeface="Lucida Sans Unicode"/>
              </a:rPr>
              <a:t>Из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файла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Сканировать</a:t>
            </a:r>
            <a:r>
              <a:rPr dirty="0" sz="70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91" y="1405396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 h="0">
                <a:moveTo>
                  <a:pt x="0" y="0"/>
                </a:moveTo>
                <a:lnTo>
                  <a:pt x="6743115" y="0"/>
                </a:lnTo>
              </a:path>
            </a:pathLst>
          </a:custGeom>
          <a:ln w="6361">
            <a:solidFill>
              <a:srgbClr val="8698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9191" y="4547942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 h="0">
                <a:moveTo>
                  <a:pt x="0" y="0"/>
                </a:moveTo>
                <a:lnTo>
                  <a:pt x="6743115" y="0"/>
                </a:lnTo>
              </a:path>
            </a:pathLst>
          </a:custGeom>
          <a:ln w="6361">
            <a:solidFill>
              <a:srgbClr val="8698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91" y="8937328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 h="0">
                <a:moveTo>
                  <a:pt x="0" y="0"/>
                </a:moveTo>
                <a:lnTo>
                  <a:pt x="6743115" y="0"/>
                </a:lnTo>
              </a:path>
            </a:pathLst>
          </a:custGeom>
          <a:ln w="6361">
            <a:solidFill>
              <a:srgbClr val="94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06491" y="332257"/>
            <a:ext cx="6764655" cy="2245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78765">
              <a:lnSpc>
                <a:spcPct val="125200"/>
              </a:lnSpc>
              <a:spcBef>
                <a:spcPts val="100"/>
              </a:spcBef>
            </a:pPr>
            <a:r>
              <a:rPr dirty="0" sz="700">
                <a:latin typeface="Lucida Sans Unicode"/>
                <a:cs typeface="Lucida Sans Unicode"/>
              </a:rPr>
              <a:t>Также, </a:t>
            </a:r>
            <a:r>
              <a:rPr dirty="0" sz="700" spc="-10">
                <a:latin typeface="Lucida Sans Unicode"/>
                <a:cs typeface="Lucida Sans Unicode"/>
              </a:rPr>
              <a:t>после вставки </a:t>
            </a:r>
            <a:r>
              <a:rPr dirty="0" sz="700" spc="-5">
                <a:latin typeface="Lucida Sans Unicode"/>
                <a:cs typeface="Lucida Sans Unicode"/>
              </a:rPr>
              <a:t>нового </a:t>
            </a:r>
            <a:r>
              <a:rPr dirty="0" sz="700" spc="-10">
                <a:latin typeface="Lucida Sans Unicode"/>
                <a:cs typeface="Lucida Sans Unicode"/>
              </a:rPr>
              <a:t>слайда, </a:t>
            </a:r>
            <a:r>
              <a:rPr dirty="0" sz="700" spc="-5">
                <a:latin typeface="Lucida Sans Unicode"/>
                <a:cs typeface="Lucida Sans Unicode"/>
              </a:rPr>
              <a:t>можно нажать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значок </a:t>
            </a:r>
            <a:r>
              <a:rPr dirty="0" sz="700" spc="-10" i="1">
                <a:latin typeface="Lucida Sans Unicode"/>
                <a:cs typeface="Lucida Sans Unicode"/>
              </a:rPr>
              <a:t>Вставить </a:t>
            </a:r>
            <a:r>
              <a:rPr dirty="0" sz="700" spc="-5" i="1">
                <a:latin typeface="Lucida Sans Unicode"/>
                <a:cs typeface="Lucida Sans Unicode"/>
              </a:rPr>
              <a:t>изображение </a:t>
            </a:r>
            <a:r>
              <a:rPr dirty="0" sz="700" spc="-5">
                <a:latin typeface="Lucida Sans Unicode"/>
                <a:cs typeface="Lucida Sans Unicode"/>
              </a:rPr>
              <a:t>(смотрите рисунок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Выбор типа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содержимого слайда</a:t>
            </a:r>
            <a:r>
              <a:rPr dirty="0" sz="700" spc="-10">
                <a:latin typeface="Lucida Sans Unicode"/>
                <a:cs typeface="Lucida Sans Unicode"/>
              </a:rPr>
              <a:t>)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новом  </a:t>
            </a:r>
            <a:r>
              <a:rPr dirty="0" sz="700" spc="-15">
                <a:latin typeface="Lucida Sans Unicode"/>
                <a:cs typeface="Lucida Sans Unicode"/>
              </a:rPr>
              <a:t>слайде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выбрать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файл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открывшемся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диалоге.</a:t>
            </a:r>
            <a:endParaRPr sz="700">
              <a:latin typeface="Lucida Sans Unicode"/>
              <a:cs typeface="Lucida Sans Unicode"/>
            </a:endParaRPr>
          </a:p>
          <a:p>
            <a:pPr marL="165100">
              <a:lnSpc>
                <a:spcPct val="100000"/>
              </a:lnSpc>
              <a:spcBef>
                <a:spcPts val="910"/>
              </a:spcBef>
            </a:pPr>
            <a:r>
              <a:rPr dirty="0" sz="800">
                <a:latin typeface="Times New Roman"/>
                <a:cs typeface="Times New Roman"/>
              </a:rPr>
              <a:t>2. </a:t>
            </a:r>
            <a:r>
              <a:rPr dirty="0" sz="700" spc="-10">
                <a:latin typeface="Lucida Sans Unicode"/>
                <a:cs typeface="Lucida Sans Unicode"/>
              </a:rPr>
              <a:t>Поместите </a:t>
            </a:r>
            <a:r>
              <a:rPr dirty="0" sz="700" spc="-5">
                <a:latin typeface="Lucida Sans Unicode"/>
                <a:cs typeface="Lucida Sans Unicode"/>
              </a:rPr>
              <a:t>изображение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нужное место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1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слайде.</a:t>
            </a:r>
            <a:endParaRPr sz="700">
              <a:latin typeface="Lucida Sans Unicode"/>
              <a:cs typeface="Lucida Sans Unicode"/>
            </a:endParaRPr>
          </a:p>
          <a:p>
            <a:pPr marL="12700" marR="5080">
              <a:lnSpc>
                <a:spcPct val="125200"/>
              </a:lnSpc>
              <a:spcBef>
                <a:spcPts val="635"/>
              </a:spcBef>
            </a:pPr>
            <a:r>
              <a:rPr dirty="0" sz="700">
                <a:latin typeface="Lucida Sans Unicode"/>
                <a:cs typeface="Lucida Sans Unicode"/>
              </a:rPr>
              <a:t>У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изображения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будет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автоматически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изменён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размер,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заполнить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всю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доступную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площадь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слайда.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Следуйте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инструкциям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из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примечания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ниже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при  </a:t>
            </a:r>
            <a:r>
              <a:rPr dirty="0" sz="700" spc="-5">
                <a:latin typeface="Lucida Sans Unicode"/>
                <a:cs typeface="Lucida Sans Unicode"/>
              </a:rPr>
              <a:t>необходимости изменить размер графического </a:t>
            </a:r>
            <a:r>
              <a:rPr dirty="0" sz="700">
                <a:latin typeface="Lucida Sans Unicode"/>
                <a:cs typeface="Lucida Sans Unicode"/>
              </a:rPr>
              <a:t>объекта</a:t>
            </a:r>
            <a:r>
              <a:rPr dirty="0" sz="700" spc="-110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вручную.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600" spc="60">
                <a:solidFill>
                  <a:srgbClr val="ABABAB"/>
                </a:solidFill>
                <a:latin typeface="Lucida Sans Unicode"/>
                <a:cs typeface="Lucida Sans Unicode"/>
              </a:rPr>
              <a:t>Примечание</a:t>
            </a:r>
            <a:endParaRPr sz="600">
              <a:latin typeface="Lucida Sans Unicode"/>
              <a:cs typeface="Lucida Sans Unicode"/>
            </a:endParaRPr>
          </a:p>
          <a:p>
            <a:pPr marL="114300" marR="145415">
              <a:lnSpc>
                <a:spcPct val="146100"/>
              </a:lnSpc>
              <a:spcBef>
                <a:spcPts val="500"/>
              </a:spcBef>
            </a:pPr>
            <a:r>
              <a:rPr dirty="0" sz="600" spc="30">
                <a:latin typeface="Lucida Sans Unicode"/>
                <a:cs typeface="Lucida Sans Unicode"/>
              </a:rPr>
              <a:t>Для </a:t>
            </a:r>
            <a:r>
              <a:rPr dirty="0" sz="600" spc="10">
                <a:latin typeface="Lucida Sans Unicode"/>
                <a:cs typeface="Lucida Sans Unicode"/>
              </a:rPr>
              <a:t>изменения </a:t>
            </a:r>
            <a:r>
              <a:rPr dirty="0" sz="600" spc="5">
                <a:latin typeface="Lucida Sans Unicode"/>
                <a:cs typeface="Lucida Sans Unicode"/>
              </a:rPr>
              <a:t>размера </a:t>
            </a:r>
            <a:r>
              <a:rPr dirty="0" sz="600" spc="15">
                <a:latin typeface="Lucida Sans Unicode"/>
                <a:cs typeface="Lucida Sans Unicode"/>
              </a:rPr>
              <a:t>графического </a:t>
            </a:r>
            <a:r>
              <a:rPr dirty="0" sz="600" spc="10">
                <a:latin typeface="Lucida Sans Unicode"/>
                <a:cs typeface="Lucida Sans Unicode"/>
              </a:rPr>
              <a:t>объекта </a:t>
            </a:r>
            <a:r>
              <a:rPr dirty="0" sz="600" spc="20">
                <a:latin typeface="Lucida Sans Unicode"/>
                <a:cs typeface="Lucida Sans Unicode"/>
              </a:rPr>
              <a:t>щелкните </a:t>
            </a:r>
            <a:r>
              <a:rPr dirty="0" sz="600" spc="15">
                <a:latin typeface="Lucida Sans Unicode"/>
                <a:cs typeface="Lucida Sans Unicode"/>
              </a:rPr>
              <a:t>по </a:t>
            </a:r>
            <a:r>
              <a:rPr dirty="0" sz="600" spc="10">
                <a:latin typeface="Lucida Sans Unicode"/>
                <a:cs typeface="Lucida Sans Unicode"/>
              </a:rPr>
              <a:t>нему </a:t>
            </a:r>
            <a:r>
              <a:rPr dirty="0" sz="600" spc="15">
                <a:latin typeface="Lucida Sans Unicode"/>
                <a:cs typeface="Lucida Sans Unicode"/>
              </a:rPr>
              <a:t>правой кнопкой мыши. </a:t>
            </a:r>
            <a:r>
              <a:rPr dirty="0" sz="600" spc="10">
                <a:latin typeface="Lucida Sans Unicode"/>
                <a:cs typeface="Lucida Sans Unicode"/>
              </a:rPr>
              <a:t>Выберите </a:t>
            </a:r>
            <a:r>
              <a:rPr dirty="0" sz="600" spc="15">
                <a:latin typeface="Lucida Sans Unicode"/>
                <a:cs typeface="Lucida Sans Unicode"/>
              </a:rPr>
              <a:t>пункт </a:t>
            </a:r>
            <a:r>
              <a:rPr dirty="0" sz="600" spc="20" i="1">
                <a:latin typeface="Lucida Sans Unicode"/>
                <a:cs typeface="Lucida Sans Unicode"/>
              </a:rPr>
              <a:t>Положение и </a:t>
            </a:r>
            <a:r>
              <a:rPr dirty="0" sz="600" spc="5" i="1">
                <a:latin typeface="Lucida Sans Unicode"/>
                <a:cs typeface="Lucida Sans Unicode"/>
              </a:rPr>
              <a:t>размер </a:t>
            </a:r>
            <a:r>
              <a:rPr dirty="0" sz="600" spc="15">
                <a:latin typeface="Lucida Sans Unicode"/>
                <a:cs typeface="Lucida Sans Unicode"/>
              </a:rPr>
              <a:t>из </a:t>
            </a:r>
            <a:r>
              <a:rPr dirty="0" sz="600" spc="10">
                <a:latin typeface="Lucida Sans Unicode"/>
                <a:cs typeface="Lucida Sans Unicode"/>
              </a:rPr>
              <a:t>контекстного меню </a:t>
            </a:r>
            <a:r>
              <a:rPr dirty="0" sz="600" spc="20">
                <a:latin typeface="Lucida Sans Unicode"/>
                <a:cs typeface="Lucida Sans Unicode"/>
              </a:rPr>
              <a:t>и  убедитесь, </a:t>
            </a:r>
            <a:r>
              <a:rPr dirty="0" sz="600" spc="15">
                <a:latin typeface="Lucida Sans Unicode"/>
                <a:cs typeface="Lucida Sans Unicode"/>
              </a:rPr>
              <a:t>что </a:t>
            </a:r>
            <a:r>
              <a:rPr dirty="0" sz="600" spc="10">
                <a:latin typeface="Lucida Sans Unicode"/>
                <a:cs typeface="Lucida Sans Unicode"/>
              </a:rPr>
              <a:t>отмечен </a:t>
            </a:r>
            <a:r>
              <a:rPr dirty="0" sz="600" spc="15">
                <a:latin typeface="Lucida Sans Unicode"/>
                <a:cs typeface="Lucida Sans Unicode"/>
              </a:rPr>
              <a:t>пункт </a:t>
            </a:r>
            <a:r>
              <a:rPr dirty="0" sz="600" spc="20" i="1">
                <a:latin typeface="Lucida Sans Unicode"/>
                <a:cs typeface="Lucida Sans Unicode"/>
              </a:rPr>
              <a:t>Пропорционально</a:t>
            </a:r>
            <a:r>
              <a:rPr dirty="0" sz="600" spc="20">
                <a:latin typeface="Lucida Sans Unicode"/>
                <a:cs typeface="Lucida Sans Unicode"/>
              </a:rPr>
              <a:t>. </a:t>
            </a:r>
            <a:r>
              <a:rPr dirty="0" sz="600" spc="10">
                <a:latin typeface="Lucida Sans Unicode"/>
                <a:cs typeface="Lucida Sans Unicode"/>
              </a:rPr>
              <a:t>Затем измените </a:t>
            </a:r>
            <a:r>
              <a:rPr dirty="0" sz="600" spc="15">
                <a:latin typeface="Lucida Sans Unicode"/>
                <a:cs typeface="Lucida Sans Unicode"/>
              </a:rPr>
              <a:t>высоту </a:t>
            </a:r>
            <a:r>
              <a:rPr dirty="0" sz="600" spc="25">
                <a:latin typeface="Lucida Sans Unicode"/>
                <a:cs typeface="Lucida Sans Unicode"/>
              </a:rPr>
              <a:t>или </a:t>
            </a:r>
            <a:r>
              <a:rPr dirty="0" sz="600" spc="15">
                <a:latin typeface="Lucida Sans Unicode"/>
                <a:cs typeface="Lucida Sans Unicode"/>
              </a:rPr>
              <a:t>ширину </a:t>
            </a:r>
            <a:r>
              <a:rPr dirty="0" sz="600" spc="10">
                <a:latin typeface="Lucida Sans Unicode"/>
                <a:cs typeface="Lucida Sans Unicode"/>
              </a:rPr>
              <a:t>изображения </a:t>
            </a:r>
            <a:r>
              <a:rPr dirty="0" sz="600" spc="25">
                <a:latin typeface="Lucida Sans Unicode"/>
                <a:cs typeface="Lucida Sans Unicode"/>
              </a:rPr>
              <a:t>до </a:t>
            </a:r>
            <a:r>
              <a:rPr dirty="0" sz="600" spc="15">
                <a:latin typeface="Lucida Sans Unicode"/>
                <a:cs typeface="Lucida Sans Unicode"/>
              </a:rPr>
              <a:t>необходимого </a:t>
            </a:r>
            <a:r>
              <a:rPr dirty="0" sz="600" spc="5">
                <a:latin typeface="Lucida Sans Unicode"/>
                <a:cs typeface="Lucida Sans Unicode"/>
              </a:rPr>
              <a:t>размера. </a:t>
            </a:r>
            <a:r>
              <a:rPr dirty="0" sz="600" spc="25">
                <a:latin typeface="Lucida Sans Unicode"/>
                <a:cs typeface="Lucida Sans Unicode"/>
              </a:rPr>
              <a:t>Если </a:t>
            </a:r>
            <a:r>
              <a:rPr dirty="0" sz="600" spc="5">
                <a:latin typeface="Lucida Sans Unicode"/>
                <a:cs typeface="Lucida Sans Unicode"/>
              </a:rPr>
              <a:t>изменить </a:t>
            </a:r>
            <a:r>
              <a:rPr dirty="0" sz="600" spc="20">
                <a:latin typeface="Lucida Sans Unicode"/>
                <a:cs typeface="Lucida Sans Unicode"/>
              </a:rPr>
              <a:t>один </a:t>
            </a:r>
            <a:r>
              <a:rPr dirty="0" sz="600" spc="5">
                <a:latin typeface="Lucida Sans Unicode"/>
                <a:cs typeface="Lucida Sans Unicode"/>
              </a:rPr>
              <a:t>параметр, то  </a:t>
            </a:r>
            <a:r>
              <a:rPr dirty="0" sz="600" spc="10">
                <a:latin typeface="Lucida Sans Unicode"/>
                <a:cs typeface="Lucida Sans Unicode"/>
              </a:rPr>
              <a:t>изменятся </a:t>
            </a:r>
            <a:r>
              <a:rPr dirty="0" sz="600" spc="15">
                <a:latin typeface="Lucida Sans Unicode"/>
                <a:cs typeface="Lucida Sans Unicode"/>
              </a:rPr>
              <a:t>оба, </a:t>
            </a:r>
            <a:r>
              <a:rPr dirty="0" sz="600" spc="30">
                <a:latin typeface="Lucida Sans Unicode"/>
                <a:cs typeface="Lucida Sans Unicode"/>
              </a:rPr>
              <a:t>для </a:t>
            </a:r>
            <a:r>
              <a:rPr dirty="0" sz="600" spc="5">
                <a:latin typeface="Lucida Sans Unicode"/>
                <a:cs typeface="Lucida Sans Unicode"/>
              </a:rPr>
              <a:t>того, </a:t>
            </a:r>
            <a:r>
              <a:rPr dirty="0" sz="600" spc="20">
                <a:latin typeface="Lucida Sans Unicode"/>
                <a:cs typeface="Lucida Sans Unicode"/>
              </a:rPr>
              <a:t>чтобы </a:t>
            </a:r>
            <a:r>
              <a:rPr dirty="0" sz="600" spc="15">
                <a:latin typeface="Lucida Sans Unicode"/>
                <a:cs typeface="Lucida Sans Unicode"/>
              </a:rPr>
              <a:t>соотношение ширины </a:t>
            </a:r>
            <a:r>
              <a:rPr dirty="0" sz="600" spc="20">
                <a:latin typeface="Lucida Sans Unicode"/>
                <a:cs typeface="Lucida Sans Unicode"/>
              </a:rPr>
              <a:t>и </a:t>
            </a:r>
            <a:r>
              <a:rPr dirty="0" sz="600" spc="15">
                <a:latin typeface="Lucida Sans Unicode"/>
                <a:cs typeface="Lucida Sans Unicode"/>
              </a:rPr>
              <a:t>высоты </a:t>
            </a:r>
            <a:r>
              <a:rPr dirty="0" sz="600" spc="20">
                <a:latin typeface="Lucida Sans Unicode"/>
                <a:cs typeface="Lucida Sans Unicode"/>
              </a:rPr>
              <a:t>осталось </a:t>
            </a:r>
            <a:r>
              <a:rPr dirty="0" sz="600" spc="10">
                <a:latin typeface="Lucida Sans Unicode"/>
                <a:cs typeface="Lucida Sans Unicode"/>
              </a:rPr>
              <a:t>неизменным. </a:t>
            </a:r>
            <a:r>
              <a:rPr dirty="0" sz="600" spc="20">
                <a:latin typeface="Lucida Sans Unicode"/>
                <a:cs typeface="Lucida Sans Unicode"/>
              </a:rPr>
              <a:t>Невыполнение </a:t>
            </a:r>
            <a:r>
              <a:rPr dirty="0" sz="600" spc="10">
                <a:latin typeface="Lucida Sans Unicode"/>
                <a:cs typeface="Lucida Sans Unicode"/>
              </a:rPr>
              <a:t>этого </a:t>
            </a:r>
            <a:r>
              <a:rPr dirty="0" sz="600" spc="15">
                <a:latin typeface="Lucida Sans Unicode"/>
                <a:cs typeface="Lucida Sans Unicode"/>
              </a:rPr>
              <a:t>требования </a:t>
            </a:r>
            <a:r>
              <a:rPr dirty="0" sz="600" spc="10">
                <a:latin typeface="Lucida Sans Unicode"/>
                <a:cs typeface="Lucida Sans Unicode"/>
              </a:rPr>
              <a:t>может </a:t>
            </a:r>
            <a:r>
              <a:rPr dirty="0" sz="600" spc="15">
                <a:latin typeface="Lucida Sans Unicode"/>
                <a:cs typeface="Lucida Sans Unicode"/>
              </a:rPr>
              <a:t>привести к </a:t>
            </a:r>
            <a:r>
              <a:rPr dirty="0" sz="600" spc="20">
                <a:latin typeface="Lucida Sans Unicode"/>
                <a:cs typeface="Lucida Sans Unicode"/>
              </a:rPr>
              <a:t>деформированию  </a:t>
            </a:r>
            <a:r>
              <a:rPr dirty="0" sz="600" spc="15">
                <a:latin typeface="Lucida Sans Unicode"/>
                <a:cs typeface="Lucida Sans Unicode"/>
              </a:rPr>
              <a:t>изображения. Помните </a:t>
            </a:r>
            <a:r>
              <a:rPr dirty="0" sz="600" spc="5">
                <a:latin typeface="Lucida Sans Unicode"/>
                <a:cs typeface="Lucida Sans Unicode"/>
              </a:rPr>
              <a:t>также, </a:t>
            </a:r>
            <a:r>
              <a:rPr dirty="0" sz="600" spc="15">
                <a:latin typeface="Lucida Sans Unicode"/>
                <a:cs typeface="Lucida Sans Unicode"/>
              </a:rPr>
              <a:t>что </a:t>
            </a:r>
            <a:r>
              <a:rPr dirty="0" sz="600" spc="10">
                <a:latin typeface="Lucida Sans Unicode"/>
                <a:cs typeface="Lucida Sans Unicode"/>
              </a:rPr>
              <a:t>изменение </a:t>
            </a:r>
            <a:r>
              <a:rPr dirty="0" sz="600" spc="5">
                <a:latin typeface="Lucida Sans Unicode"/>
                <a:cs typeface="Lucida Sans Unicode"/>
              </a:rPr>
              <a:t>размера </a:t>
            </a:r>
            <a:r>
              <a:rPr dirty="0" sz="600" spc="10">
                <a:latin typeface="Lucida Sans Unicode"/>
                <a:cs typeface="Lucida Sans Unicode"/>
              </a:rPr>
              <a:t>растрового изображения </a:t>
            </a:r>
            <a:r>
              <a:rPr dirty="0" sz="600" spc="15">
                <a:latin typeface="Lucida Sans Unicode"/>
                <a:cs typeface="Lucida Sans Unicode"/>
              </a:rPr>
              <a:t>снизит </a:t>
            </a:r>
            <a:r>
              <a:rPr dirty="0" sz="600" spc="5">
                <a:latin typeface="Lucida Sans Unicode"/>
                <a:cs typeface="Lucida Sans Unicode"/>
              </a:rPr>
              <a:t>его </a:t>
            </a:r>
            <a:r>
              <a:rPr dirty="0" sz="600" spc="15">
                <a:latin typeface="Lucida Sans Unicode"/>
                <a:cs typeface="Lucida Sans Unicode"/>
              </a:rPr>
              <a:t>качество, </a:t>
            </a:r>
            <a:r>
              <a:rPr dirty="0" sz="600" spc="25">
                <a:latin typeface="Lucida Sans Unicode"/>
                <a:cs typeface="Lucida Sans Unicode"/>
              </a:rPr>
              <a:t>лучше </a:t>
            </a:r>
            <a:r>
              <a:rPr dirty="0" sz="600" spc="15">
                <a:latin typeface="Lucida Sans Unicode"/>
                <a:cs typeface="Lucida Sans Unicode"/>
              </a:rPr>
              <a:t>создать образец </a:t>
            </a:r>
            <a:r>
              <a:rPr dirty="0" sz="600" spc="10">
                <a:latin typeface="Lucida Sans Unicode"/>
                <a:cs typeface="Lucida Sans Unicode"/>
              </a:rPr>
              <a:t>желаемого </a:t>
            </a:r>
            <a:r>
              <a:rPr dirty="0" sz="600" spc="5">
                <a:latin typeface="Lucida Sans Unicode"/>
                <a:cs typeface="Lucida Sans Unicode"/>
              </a:rPr>
              <a:t>размера </a:t>
            </a:r>
            <a:r>
              <a:rPr dirty="0" sz="600" spc="20">
                <a:latin typeface="Lucida Sans Unicode"/>
                <a:cs typeface="Lucida Sans Unicode"/>
              </a:rPr>
              <a:t>вне </a:t>
            </a:r>
            <a:r>
              <a:rPr dirty="0" sz="600" spc="15">
                <a:latin typeface="Lucida Sans Unicode"/>
                <a:cs typeface="Lucida Sans Unicode"/>
              </a:rPr>
              <a:t>Impress в  </a:t>
            </a:r>
            <a:r>
              <a:rPr dirty="0" sz="600" spc="30">
                <a:latin typeface="Lucida Sans Unicode"/>
                <a:cs typeface="Lucida Sans Unicode"/>
              </a:rPr>
              <a:t>любом </a:t>
            </a:r>
            <a:r>
              <a:rPr dirty="0" sz="600" spc="20">
                <a:latin typeface="Lucida Sans Unicode"/>
                <a:cs typeface="Lucida Sans Unicode"/>
              </a:rPr>
              <a:t>графическом</a:t>
            </a:r>
            <a:r>
              <a:rPr dirty="0" sz="600" spc="-65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Lucida Sans Unicode"/>
                <a:cs typeface="Lucida Sans Unicode"/>
              </a:rPr>
              <a:t>редакторе.</a:t>
            </a:r>
            <a:endParaRPr sz="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70">
                <a:latin typeface="Lucida Sans Unicode"/>
                <a:cs typeface="Lucida Sans Unicode"/>
              </a:rPr>
              <a:t>Добавление</a:t>
            </a:r>
            <a:r>
              <a:rPr dirty="0" sz="800" spc="114">
                <a:latin typeface="Lucida Sans Unicode"/>
                <a:cs typeface="Lucida Sans Unicode"/>
              </a:rPr>
              <a:t> </a:t>
            </a:r>
            <a:r>
              <a:rPr dirty="0" sz="800" spc="55">
                <a:latin typeface="Lucida Sans Unicode"/>
                <a:cs typeface="Lucida Sans Unicode"/>
              </a:rPr>
              <a:t>таблиц</a:t>
            </a:r>
            <a:endParaRPr sz="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700" spc="-5">
                <a:latin typeface="Lucida Sans Unicode"/>
                <a:cs typeface="Lucida Sans Unicode"/>
              </a:rPr>
              <a:t>Чтобы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добавить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основную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таблицу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слайд: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9165" y="2668174"/>
            <a:ext cx="38017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Times New Roman"/>
                <a:cs typeface="Times New Roman"/>
              </a:rPr>
              <a:t>1. </a:t>
            </a: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главного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Arial"/>
                <a:cs typeface="Arial"/>
              </a:rPr>
              <a:t>Вставка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5">
                <a:latin typeface="MS Gothic"/>
                <a:cs typeface="MS Gothic"/>
              </a:rPr>
              <a:t> </a:t>
            </a:r>
            <a:r>
              <a:rPr dirty="0" sz="700">
                <a:latin typeface="Arial"/>
                <a:cs typeface="Arial"/>
              </a:rPr>
              <a:t>Таблица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щелкните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значку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Таблица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76235" y="2690352"/>
            <a:ext cx="114512" cy="101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499375" y="2680897"/>
            <a:ext cx="1736089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стандартной панели</a:t>
            </a:r>
            <a:r>
              <a:rPr dirty="0" sz="700" spc="-7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инструментов.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9165" y="2941716"/>
            <a:ext cx="34194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Times New Roman"/>
                <a:cs typeface="Times New Roman"/>
              </a:rPr>
              <a:t>2. </a:t>
            </a:r>
            <a:r>
              <a:rPr dirty="0" sz="700" spc="-10">
                <a:latin typeface="Lucida Sans Unicode"/>
                <a:cs typeface="Lucida Sans Unicode"/>
              </a:rPr>
              <a:t>Если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таблица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уже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есть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выбрана,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щелкните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значок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Таблица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94527" y="2932112"/>
            <a:ext cx="152683" cy="1335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155659" y="2954439"/>
            <a:ext cx="187134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панели инструментов </a:t>
            </a:r>
            <a:r>
              <a:rPr dirty="0" sz="700" spc="-10" i="1">
                <a:latin typeface="Lucida Sans Unicode"/>
                <a:cs typeface="Lucida Sans Unicode"/>
              </a:rPr>
              <a:t>Таблица</a:t>
            </a:r>
            <a:r>
              <a:rPr dirty="0" sz="700" spc="-10">
                <a:latin typeface="Lucida Sans Unicode"/>
                <a:cs typeface="Lucida Sans Unicode"/>
              </a:rPr>
              <a:t>.</a:t>
            </a:r>
            <a:r>
              <a:rPr dirty="0" sz="700" spc="-17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Панель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37271" y="3740050"/>
            <a:ext cx="152683" cy="1335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42248" y="4274442"/>
            <a:ext cx="114512" cy="1081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65504" y="6338684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1"/>
                </a:lnTo>
                <a:lnTo>
                  <a:pt x="0" y="5305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5"/>
                </a:lnTo>
                <a:lnTo>
                  <a:pt x="31807" y="26501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65504" y="6472274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6506" y="31807"/>
                </a:moveTo>
                <a:lnTo>
                  <a:pt x="5300" y="31807"/>
                </a:lnTo>
                <a:lnTo>
                  <a:pt x="0" y="26501"/>
                </a:lnTo>
                <a:lnTo>
                  <a:pt x="0" y="5305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5"/>
                </a:lnTo>
                <a:lnTo>
                  <a:pt x="31807" y="26501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994527" y="7232687"/>
            <a:ext cx="114512" cy="1208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06491" y="3054949"/>
            <a:ext cx="6723380" cy="71443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6700" marR="396240">
              <a:lnSpc>
                <a:spcPct val="131200"/>
              </a:lnSpc>
              <a:spcBef>
                <a:spcPts val="100"/>
              </a:spcBef>
            </a:pPr>
            <a:r>
              <a:rPr dirty="0" sz="700" spc="-5">
                <a:latin typeface="Lucida Sans Unicode"/>
                <a:cs typeface="Lucida Sans Unicode"/>
              </a:rPr>
              <a:t>инструментов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Таблица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видна </a:t>
            </a:r>
            <a:r>
              <a:rPr dirty="0" sz="700" spc="-5">
                <a:latin typeface="Lucida Sans Unicode"/>
                <a:cs typeface="Lucida Sans Unicode"/>
              </a:rPr>
              <a:t>только </a:t>
            </a:r>
            <a:r>
              <a:rPr dirty="0" sz="700" spc="-10">
                <a:latin typeface="Lucida Sans Unicode"/>
                <a:cs typeface="Lucida Sans Unicode"/>
              </a:rPr>
              <a:t>после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выбора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главного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Arial"/>
                <a:cs typeface="Arial"/>
              </a:rPr>
              <a:t>Вид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55">
                <a:latin typeface="MS Gothic"/>
                <a:cs typeface="MS Gothic"/>
              </a:rPr>
              <a:t> </a:t>
            </a:r>
            <a:r>
              <a:rPr dirty="0" sz="700" spc="-15">
                <a:latin typeface="Arial"/>
                <a:cs typeface="Arial"/>
              </a:rPr>
              <a:t>Панели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инструментов</a:t>
            </a:r>
            <a:r>
              <a:rPr dirty="0" sz="700" spc="-25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55">
                <a:latin typeface="MS Gothic"/>
                <a:cs typeface="MS Gothic"/>
              </a:rPr>
              <a:t> </a:t>
            </a:r>
            <a:r>
              <a:rPr dirty="0" sz="700">
                <a:latin typeface="Arial"/>
                <a:cs typeface="Arial"/>
              </a:rPr>
              <a:t>Таблица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если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таблица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выбрана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  </a:t>
            </a:r>
            <a:r>
              <a:rPr dirty="0" sz="700" spc="-10">
                <a:latin typeface="Lucida Sans Unicode"/>
                <a:cs typeface="Lucida Sans Unicode"/>
              </a:rPr>
              <a:t>настоящий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момент.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700">
                <a:latin typeface="Lucida Sans Unicode"/>
                <a:cs typeface="Lucida Sans Unicode"/>
              </a:rPr>
              <a:t>Также,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после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вставки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нового </a:t>
            </a:r>
            <a:r>
              <a:rPr dirty="0" sz="700" spc="-15">
                <a:latin typeface="Lucida Sans Unicode"/>
                <a:cs typeface="Lucida Sans Unicode"/>
              </a:rPr>
              <a:t>слайда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презентацию,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можно </a:t>
            </a:r>
            <a:r>
              <a:rPr dirty="0" sz="700" spc="-10">
                <a:latin typeface="Lucida Sans Unicode"/>
                <a:cs typeface="Lucida Sans Unicode"/>
              </a:rPr>
              <a:t>щелкнуть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значку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Вставить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таблицу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(смотрите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рисунок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Выбор</a:t>
            </a:r>
            <a:r>
              <a:rPr dirty="0" u="sng" sz="700" spc="-1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типа</a:t>
            </a:r>
            <a:r>
              <a:rPr dirty="0" u="sng" sz="700" spc="-1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содержимого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 слайда</a:t>
            </a:r>
            <a:r>
              <a:rPr dirty="0" sz="700" spc="-5">
                <a:latin typeface="Lucida Sans Unicode"/>
                <a:cs typeface="Lucida Sans Unicode"/>
              </a:rPr>
              <a:t>).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15"/>
              </a:spcBef>
              <a:buSzPct val="114285"/>
              <a:buFont typeface="Times New Roman"/>
              <a:buAutoNum type="arabicPeriod" startAt="3"/>
              <a:tabLst>
                <a:tab pos="267335" algn="l"/>
              </a:tabLst>
            </a:pPr>
            <a:r>
              <a:rPr dirty="0" sz="700" spc="-5">
                <a:latin typeface="Lucida Sans Unicode"/>
                <a:cs typeface="Lucida Sans Unicode"/>
              </a:rPr>
              <a:t>Задайте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нужное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количество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строк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столбцов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открывшемся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диалоге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Вставка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таблицы</a:t>
            </a:r>
            <a:r>
              <a:rPr dirty="0" sz="700" spc="-1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3709035" algn="l"/>
              </a:tabLst>
            </a:pPr>
            <a:r>
              <a:rPr dirty="0" sz="700">
                <a:latin typeface="Lucida Sans Unicode"/>
                <a:cs typeface="Lucida Sans Unicode"/>
              </a:rPr>
              <a:t>Также </a:t>
            </a:r>
            <a:r>
              <a:rPr dirty="0" sz="700" spc="-5">
                <a:latin typeface="Lucida Sans Unicode"/>
                <a:cs typeface="Lucida Sans Unicode"/>
              </a:rPr>
              <a:t>можно </a:t>
            </a:r>
            <a:r>
              <a:rPr dirty="0" sz="700" spc="-10">
                <a:latin typeface="Lucida Sans Unicode"/>
                <a:cs typeface="Lucida Sans Unicode"/>
              </a:rPr>
              <a:t>щелкнуть </a:t>
            </a:r>
            <a:r>
              <a:rPr dirty="0" sz="700">
                <a:latin typeface="Lucida Sans Unicode"/>
                <a:cs typeface="Lucida Sans Unicode"/>
              </a:rPr>
              <a:t>по </a:t>
            </a:r>
            <a:r>
              <a:rPr dirty="0" sz="700" spc="-5">
                <a:latin typeface="Lucida Sans Unicode"/>
                <a:cs typeface="Lucida Sans Unicode"/>
              </a:rPr>
              <a:t>маленькому треугольнику </a:t>
            </a:r>
            <a:r>
              <a:rPr dirty="0" sz="700" spc="-10">
                <a:latin typeface="Lucida Sans Unicode"/>
                <a:cs typeface="Lucida Sans Unicode"/>
              </a:rPr>
              <a:t>справа </a:t>
            </a:r>
            <a:r>
              <a:rPr dirty="0" sz="700" spc="5">
                <a:latin typeface="Lucida Sans Unicode"/>
                <a:cs typeface="Lucida Sans Unicode"/>
              </a:rPr>
              <a:t>от</a:t>
            </a:r>
            <a:r>
              <a:rPr dirty="0" sz="700" spc="-1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значка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Таблица	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задать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количество </a:t>
            </a:r>
            <a:r>
              <a:rPr dirty="0" sz="700" spc="-5">
                <a:latin typeface="Lucida Sans Unicode"/>
                <a:cs typeface="Lucida Sans Unicode"/>
              </a:rPr>
              <a:t>строк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столбцов,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перемещая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курсор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мыши.</a:t>
            </a:r>
            <a:endParaRPr sz="700">
              <a:latin typeface="Lucida Sans Unicode"/>
              <a:cs typeface="Lucida Sans Unicode"/>
            </a:endParaRPr>
          </a:p>
          <a:p>
            <a:pPr marL="266700" marR="354965" indent="-102235">
              <a:lnSpc>
                <a:spcPct val="120000"/>
              </a:lnSpc>
              <a:spcBef>
                <a:spcPts val="720"/>
              </a:spcBef>
              <a:buSzPct val="114285"/>
              <a:buFont typeface="Times New Roman"/>
              <a:buAutoNum type="arabicPeriod" startAt="4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Нажмите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левой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кнопкой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мыши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таблице,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затем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значку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Свойства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Боковой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панели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любой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из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доступных стилей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дизайна  </a:t>
            </a:r>
            <a:r>
              <a:rPr dirty="0" sz="700" spc="-10">
                <a:latin typeface="Lucida Sans Unicode"/>
                <a:cs typeface="Lucida Sans Unicode"/>
              </a:rPr>
              <a:t>таблицы.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2171065" algn="l"/>
              </a:tabLst>
            </a:pPr>
            <a:r>
              <a:rPr dirty="0" sz="700">
                <a:latin typeface="Lucida Sans Unicode"/>
                <a:cs typeface="Lucida Sans Unicode"/>
              </a:rPr>
              <a:t>Также </a:t>
            </a:r>
            <a:r>
              <a:rPr dirty="0" sz="700" spc="-5">
                <a:latin typeface="Lucida Sans Unicode"/>
                <a:cs typeface="Lucida Sans Unicode"/>
              </a:rPr>
              <a:t>можно нажать значок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Дизайн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таблицы	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инструментов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Таблица,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открыть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раздел</a:t>
            </a:r>
            <a:r>
              <a:rPr dirty="0" sz="700" spc="-5" i="1">
                <a:latin typeface="Lucida Sans Unicode"/>
                <a:cs typeface="Lucida Sans Unicode"/>
              </a:rPr>
              <a:t>Дизайн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таблицы</a:t>
            </a:r>
            <a:r>
              <a:rPr dirty="0" sz="700" spc="-40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Боковой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панели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600" spc="60">
                <a:solidFill>
                  <a:srgbClr val="ABABAB"/>
                </a:solidFill>
                <a:latin typeface="Lucida Sans Unicode"/>
                <a:cs typeface="Lucida Sans Unicode"/>
              </a:rPr>
              <a:t>Примечание</a:t>
            </a:r>
            <a:endParaRPr sz="600">
              <a:latin typeface="Lucida Sans Unicode"/>
              <a:cs typeface="Lucida Sans Unicode"/>
            </a:endParaRPr>
          </a:p>
          <a:p>
            <a:pPr marL="114300" marR="248285">
              <a:lnSpc>
                <a:spcPct val="146100"/>
              </a:lnSpc>
              <a:spcBef>
                <a:spcPts val="500"/>
              </a:spcBef>
            </a:pPr>
            <a:r>
              <a:rPr dirty="0" sz="600" spc="15">
                <a:latin typeface="Lucida Sans Unicode"/>
                <a:cs typeface="Lucida Sans Unicode"/>
              </a:rPr>
              <a:t>Выбор </a:t>
            </a:r>
            <a:r>
              <a:rPr dirty="0" sz="600" spc="25">
                <a:latin typeface="Lucida Sans Unicode"/>
                <a:cs typeface="Lucida Sans Unicode"/>
              </a:rPr>
              <a:t>любого </a:t>
            </a:r>
            <a:r>
              <a:rPr dirty="0" sz="600" spc="15">
                <a:latin typeface="Lucida Sans Unicode"/>
                <a:cs typeface="Lucida Sans Unicode"/>
              </a:rPr>
              <a:t>из стилей в разделе </a:t>
            </a:r>
            <a:r>
              <a:rPr dirty="0" sz="600" spc="15" i="1">
                <a:latin typeface="Lucida Sans Unicode"/>
                <a:cs typeface="Lucida Sans Unicode"/>
              </a:rPr>
              <a:t>Дизайн </a:t>
            </a:r>
            <a:r>
              <a:rPr dirty="0" sz="600" spc="20" i="1">
                <a:latin typeface="Lucida Sans Unicode"/>
                <a:cs typeface="Lucida Sans Unicode"/>
              </a:rPr>
              <a:t>таблицы </a:t>
            </a:r>
            <a:r>
              <a:rPr dirty="0" sz="600" spc="15">
                <a:latin typeface="Lucida Sans Unicode"/>
                <a:cs typeface="Lucida Sans Unicode"/>
              </a:rPr>
              <a:t>на </a:t>
            </a:r>
            <a:r>
              <a:rPr dirty="0" sz="600" spc="20">
                <a:latin typeface="Lucida Sans Unicode"/>
                <a:cs typeface="Lucida Sans Unicode"/>
              </a:rPr>
              <a:t>Б*оковой </a:t>
            </a:r>
            <a:r>
              <a:rPr dirty="0" sz="600" spc="15">
                <a:latin typeface="Lucida Sans Unicode"/>
                <a:cs typeface="Lucida Sans Unicode"/>
              </a:rPr>
              <a:t>панели* </a:t>
            </a:r>
            <a:r>
              <a:rPr dirty="0" sz="600" spc="20">
                <a:latin typeface="Lucida Sans Unicode"/>
                <a:cs typeface="Lucida Sans Unicode"/>
              </a:rPr>
              <a:t>создаст таблицу </a:t>
            </a:r>
            <a:r>
              <a:rPr dirty="0" sz="600" spc="15">
                <a:latin typeface="Lucida Sans Unicode"/>
                <a:cs typeface="Lucida Sans Unicode"/>
              </a:rPr>
              <a:t>на </a:t>
            </a:r>
            <a:r>
              <a:rPr dirty="0" sz="600" spc="20">
                <a:latin typeface="Lucida Sans Unicode"/>
                <a:cs typeface="Lucida Sans Unicode"/>
              </a:rPr>
              <a:t>основе </a:t>
            </a:r>
            <a:r>
              <a:rPr dirty="0" sz="600" spc="10">
                <a:latin typeface="Lucida Sans Unicode"/>
                <a:cs typeface="Lucida Sans Unicode"/>
              </a:rPr>
              <a:t>этого </a:t>
            </a:r>
            <a:r>
              <a:rPr dirty="0" sz="600" spc="20">
                <a:latin typeface="Lucida Sans Unicode"/>
                <a:cs typeface="Lucida Sans Unicode"/>
              </a:rPr>
              <a:t>стиля. </a:t>
            </a:r>
            <a:r>
              <a:rPr dirty="0" sz="600" spc="25">
                <a:latin typeface="Lucida Sans Unicode"/>
                <a:cs typeface="Lucida Sans Unicode"/>
              </a:rPr>
              <a:t>Если </a:t>
            </a:r>
            <a:r>
              <a:rPr dirty="0" sz="600" spc="20">
                <a:latin typeface="Lucida Sans Unicode"/>
                <a:cs typeface="Lucida Sans Unicode"/>
              </a:rPr>
              <a:t>таблица </a:t>
            </a:r>
            <a:r>
              <a:rPr dirty="0" sz="600" spc="15">
                <a:latin typeface="Lucida Sans Unicode"/>
                <a:cs typeface="Lucida Sans Unicode"/>
              </a:rPr>
              <a:t>создаётся другим </a:t>
            </a:r>
            <a:r>
              <a:rPr dirty="0" sz="600" spc="20">
                <a:latin typeface="Lucida Sans Unicode"/>
                <a:cs typeface="Lucida Sans Unicode"/>
              </a:rPr>
              <a:t>способом,  </a:t>
            </a:r>
            <a:r>
              <a:rPr dirty="0" sz="600" spc="10">
                <a:latin typeface="Lucida Sans Unicode"/>
                <a:cs typeface="Lucida Sans Unicode"/>
              </a:rPr>
              <a:t>позже </a:t>
            </a:r>
            <a:r>
              <a:rPr dirty="0" sz="600" spc="25">
                <a:latin typeface="Lucida Sans Unicode"/>
                <a:cs typeface="Lucida Sans Unicode"/>
              </a:rPr>
              <a:t>все </a:t>
            </a:r>
            <a:r>
              <a:rPr dirty="0" sz="600" spc="15">
                <a:latin typeface="Lucida Sans Unicode"/>
                <a:cs typeface="Lucida Sans Unicode"/>
              </a:rPr>
              <a:t>равно </a:t>
            </a:r>
            <a:r>
              <a:rPr dirty="0" sz="600" spc="10">
                <a:latin typeface="Lucida Sans Unicode"/>
                <a:cs typeface="Lucida Sans Unicode"/>
              </a:rPr>
              <a:t>можно применить </a:t>
            </a:r>
            <a:r>
              <a:rPr dirty="0" sz="600" spc="15">
                <a:latin typeface="Lucida Sans Unicode"/>
                <a:cs typeface="Lucida Sans Unicode"/>
              </a:rPr>
              <a:t>к ней </a:t>
            </a:r>
            <a:r>
              <a:rPr dirty="0" sz="600" spc="30">
                <a:latin typeface="Lucida Sans Unicode"/>
                <a:cs typeface="Lucida Sans Unicode"/>
              </a:rPr>
              <a:t>любой </a:t>
            </a:r>
            <a:r>
              <a:rPr dirty="0" sz="600" spc="20">
                <a:latin typeface="Lucida Sans Unicode"/>
                <a:cs typeface="Lucida Sans Unicode"/>
              </a:rPr>
              <a:t>стиль </a:t>
            </a:r>
            <a:r>
              <a:rPr dirty="0" sz="600" spc="15">
                <a:latin typeface="Lucida Sans Unicode"/>
                <a:cs typeface="Lucida Sans Unicode"/>
              </a:rPr>
              <a:t>на</a:t>
            </a:r>
            <a:r>
              <a:rPr dirty="0" sz="600" spc="-110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выбор.</a:t>
            </a:r>
            <a:endParaRPr sz="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00" spc="-10">
                <a:latin typeface="Lucida Sans Unicode"/>
                <a:cs typeface="Lucida Sans Unicode"/>
              </a:rPr>
              <a:t>Панель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инструментов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Таблица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Impress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предлагает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же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функции,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инструментов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Таблица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Writer,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за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исключением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расчета</a:t>
            </a:r>
            <a:endParaRPr sz="700">
              <a:latin typeface="Lucida Sans Unicode"/>
              <a:cs typeface="Lucida Sans Unicode"/>
            </a:endParaRPr>
          </a:p>
          <a:p>
            <a:pPr marL="12700" marR="72390">
              <a:lnSpc>
                <a:spcPct val="125200"/>
              </a:lnSpc>
            </a:pPr>
            <a:r>
              <a:rPr dirty="0" sz="700" spc="-10">
                <a:latin typeface="Lucida Sans Unicode"/>
                <a:cs typeface="Lucida Sans Unicode"/>
              </a:rPr>
              <a:t>функций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Сортировать</a:t>
            </a:r>
            <a:r>
              <a:rPr dirty="0" sz="700" spc="-35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Сумма</a:t>
            </a:r>
            <a:r>
              <a:rPr dirty="0" sz="700" spc="-10">
                <a:latin typeface="Lucida Sans Unicode"/>
                <a:cs typeface="Lucida Sans Unicode"/>
              </a:rPr>
              <a:t>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Для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использования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функций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Сумма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Сортировать</a:t>
            </a:r>
            <a:r>
              <a:rPr dirty="0" sz="700" spc="-35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необходимо</a:t>
            </a:r>
            <a:r>
              <a:rPr dirty="0" sz="700" spc="-10">
                <a:latin typeface="Lucida Sans Unicode"/>
                <a:cs typeface="Lucida Sans Unicode"/>
              </a:rPr>
              <a:t> вставить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электронную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таблицу  </a:t>
            </a:r>
            <a:r>
              <a:rPr dirty="0" sz="700" spc="-5">
                <a:latin typeface="Lucida Sans Unicode"/>
                <a:cs typeface="Lucida Sans Unicode"/>
              </a:rPr>
              <a:t>Calc.</a:t>
            </a:r>
            <a:endParaRPr sz="700">
              <a:latin typeface="Lucida Sans Unicode"/>
              <a:cs typeface="Lucida Sans Unicode"/>
            </a:endParaRPr>
          </a:p>
          <a:p>
            <a:pPr marL="12700" marR="5080">
              <a:lnSpc>
                <a:spcPct val="125200"/>
              </a:lnSpc>
              <a:spcBef>
                <a:spcPts val="650"/>
              </a:spcBef>
            </a:pPr>
            <a:r>
              <a:rPr dirty="0" sz="700" spc="-15">
                <a:latin typeface="Lucida Sans Unicode"/>
                <a:cs typeface="Lucida Sans Unicode"/>
              </a:rPr>
              <a:t>После </a:t>
            </a:r>
            <a:r>
              <a:rPr dirty="0" sz="700" spc="-5">
                <a:latin typeface="Lucida Sans Unicode"/>
                <a:cs typeface="Lucida Sans Unicode"/>
              </a:rPr>
              <a:t>создания </a:t>
            </a:r>
            <a:r>
              <a:rPr dirty="0" sz="700" spc="-10">
                <a:latin typeface="Lucida Sans Unicode"/>
                <a:cs typeface="Lucida Sans Unicode"/>
              </a:rPr>
              <a:t>таблицы </a:t>
            </a:r>
            <a:r>
              <a:rPr dirty="0" sz="700" spc="-5">
                <a:latin typeface="Lucida Sans Unicode"/>
                <a:cs typeface="Lucida Sans Unicode"/>
              </a:rPr>
              <a:t>можете изменить </a:t>
            </a:r>
            <a:r>
              <a:rPr dirty="0" sz="700">
                <a:latin typeface="Lucida Sans Unicode"/>
                <a:cs typeface="Lucida Sans Unicode"/>
              </a:rPr>
              <a:t>её, </a:t>
            </a:r>
            <a:r>
              <a:rPr dirty="0" sz="700" spc="-15">
                <a:latin typeface="Lucida Sans Unicode"/>
                <a:cs typeface="Lucida Sans Unicode"/>
              </a:rPr>
              <a:t>добавляя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15">
                <a:latin typeface="Lucida Sans Unicode"/>
                <a:cs typeface="Lucida Sans Unicode"/>
              </a:rPr>
              <a:t>удаляя </a:t>
            </a:r>
            <a:r>
              <a:rPr dirty="0" sz="700">
                <a:latin typeface="Lucida Sans Unicode"/>
                <a:cs typeface="Lucida Sans Unicode"/>
              </a:rPr>
              <a:t>строки и </a:t>
            </a:r>
            <a:r>
              <a:rPr dirty="0" sz="700" spc="-15">
                <a:latin typeface="Lucida Sans Unicode"/>
                <a:cs typeface="Lucida Sans Unicode"/>
              </a:rPr>
              <a:t>столбцы, </a:t>
            </a:r>
            <a:r>
              <a:rPr dirty="0" sz="700" spc="-10">
                <a:latin typeface="Lucida Sans Unicode"/>
                <a:cs typeface="Lucida Sans Unicode"/>
              </a:rPr>
              <a:t>регулируя </a:t>
            </a:r>
            <a:r>
              <a:rPr dirty="0" sz="700">
                <a:latin typeface="Lucida Sans Unicode"/>
                <a:cs typeface="Lucida Sans Unicode"/>
              </a:rPr>
              <a:t>ширину и </a:t>
            </a:r>
            <a:r>
              <a:rPr dirty="0" sz="700" spc="-5">
                <a:latin typeface="Lucida Sans Unicode"/>
                <a:cs typeface="Lucida Sans Unicode"/>
              </a:rPr>
              <a:t>промежутки </a:t>
            </a:r>
            <a:r>
              <a:rPr dirty="0" sz="700" spc="-15">
                <a:latin typeface="Lucida Sans Unicode"/>
                <a:cs typeface="Lucida Sans Unicode"/>
              </a:rPr>
              <a:t>между </a:t>
            </a:r>
            <a:r>
              <a:rPr dirty="0" sz="700" spc="-5">
                <a:latin typeface="Lucida Sans Unicode"/>
                <a:cs typeface="Lucida Sans Unicode"/>
              </a:rPr>
              <a:t>ячейками, </a:t>
            </a:r>
            <a:r>
              <a:rPr dirty="0" sz="700" spc="-15">
                <a:latin typeface="Lucida Sans Unicode"/>
                <a:cs typeface="Lucida Sans Unicode"/>
              </a:rPr>
              <a:t>добавляя  </a:t>
            </a:r>
            <a:r>
              <a:rPr dirty="0" sz="700" spc="-5">
                <a:latin typeface="Lucida Sans Unicode"/>
                <a:cs typeface="Lucida Sans Unicode"/>
              </a:rPr>
              <a:t>границы,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цвет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фона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тому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подобное.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Для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получения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более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подробной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информации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</a:t>
            </a:r>
            <a:r>
              <a:rPr dirty="0" sz="700" spc="-5">
                <a:latin typeface="Lucida Sans Unicode"/>
                <a:cs typeface="Lucida Sans Unicode"/>
              </a:rPr>
              <a:t> работе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с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таблицами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смотрите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Руководство</a:t>
            </a:r>
            <a:r>
              <a:rPr dirty="0" sz="700" spc="-5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по</a:t>
            </a:r>
            <a:r>
              <a:rPr dirty="0" sz="700" spc="-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Impress.</a:t>
            </a:r>
            <a:r>
              <a:rPr dirty="0" sz="700" spc="-5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Часть</a:t>
            </a:r>
            <a:r>
              <a:rPr dirty="0" sz="700" spc="-35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3.  </a:t>
            </a:r>
            <a:r>
              <a:rPr dirty="0" sz="700" spc="-5" i="1">
                <a:latin typeface="Lucida Sans Unicode"/>
                <a:cs typeface="Lucida Sans Unicode"/>
              </a:rPr>
              <a:t>Добавление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и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форматирование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текста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Руководство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по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Writer.</a:t>
            </a:r>
            <a:r>
              <a:rPr dirty="0" sz="700" spc="-6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Часть</a:t>
            </a:r>
            <a:r>
              <a:rPr dirty="0" sz="700" spc="-35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9.</a:t>
            </a:r>
            <a:r>
              <a:rPr dirty="0" sz="700" spc="-6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Работа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с</a:t>
            </a:r>
            <a:r>
              <a:rPr dirty="0" sz="700" spc="-4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таблицами</a:t>
            </a:r>
            <a:r>
              <a:rPr dirty="0" sz="700" spc="-1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12700" marR="78740">
              <a:lnSpc>
                <a:spcPct val="125200"/>
              </a:lnSpc>
              <a:spcBef>
                <a:spcPts val="655"/>
              </a:spcBef>
            </a:pPr>
            <a:r>
              <a:rPr dirty="0" sz="700" spc="-10">
                <a:latin typeface="Lucida Sans Unicode"/>
                <a:cs typeface="Lucida Sans Unicode"/>
              </a:rPr>
              <a:t>Ввод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данных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ячейки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таблицы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аналогичен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работе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с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любым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текстовым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объектом.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Нажмите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левой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кнопкой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мыши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нужной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вам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ячейке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начните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ввод  </a:t>
            </a:r>
            <a:r>
              <a:rPr dirty="0" sz="700" spc="-5">
                <a:latin typeface="Lucida Sans Unicode"/>
                <a:cs typeface="Lucida Sans Unicode"/>
              </a:rPr>
              <a:t>текста.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Для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быстрого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перемещения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ячейкам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используйте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следующие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клавиши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клавиатуре:</a:t>
            </a:r>
            <a:endParaRPr sz="700">
              <a:latin typeface="Lucida Sans Unicode"/>
              <a:cs typeface="Lucida Sans Unicode"/>
            </a:endParaRPr>
          </a:p>
          <a:p>
            <a:pPr algn="just" marL="266700" marR="257175">
              <a:lnSpc>
                <a:spcPct val="128200"/>
              </a:lnSpc>
              <a:spcBef>
                <a:spcPts val="775"/>
              </a:spcBef>
            </a:pPr>
            <a:r>
              <a:rPr dirty="0" sz="700" spc="-10">
                <a:latin typeface="Lucida Sans Unicode"/>
                <a:cs typeface="Lucida Sans Unicode"/>
              </a:rPr>
              <a:t>Нажимайте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клавиши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курсора,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переместить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курсор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необходимую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ячейку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 </a:t>
            </a:r>
            <a:r>
              <a:rPr dirty="0" sz="700">
                <a:latin typeface="Lucida Sans Unicode"/>
                <a:cs typeface="Lucida Sans Unicode"/>
              </a:rPr>
              <a:t>к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следующему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символу,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если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ячейке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содержится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текст.  </a:t>
            </a:r>
            <a:r>
              <a:rPr dirty="0" sz="700" spc="-10">
                <a:latin typeface="Lucida Sans Unicode"/>
                <a:cs typeface="Lucida Sans Unicode"/>
              </a:rPr>
              <a:t>Нажимайте </a:t>
            </a:r>
            <a:r>
              <a:rPr dirty="0" sz="700" spc="-5">
                <a:latin typeface="Lucida Sans Unicode"/>
                <a:cs typeface="Lucida Sans Unicode"/>
              </a:rPr>
              <a:t>клавишу </a:t>
            </a:r>
            <a:r>
              <a:rPr dirty="0" sz="650" spc="-5">
                <a:solidFill>
                  <a:srgbClr val="333333"/>
                </a:solidFill>
                <a:latin typeface="Consolas"/>
                <a:cs typeface="Consolas"/>
              </a:rPr>
              <a:t>Tab</a:t>
            </a:r>
            <a:r>
              <a:rPr dirty="0" sz="700" spc="-5">
                <a:latin typeface="Lucida Sans Unicode"/>
                <a:cs typeface="Lucida Sans Unicode"/>
              </a:rPr>
              <a:t>, </a:t>
            </a:r>
            <a:r>
              <a:rPr dirty="0" sz="700" spc="-10">
                <a:latin typeface="Lucida Sans Unicode"/>
                <a:cs typeface="Lucida Sans Unicode"/>
              </a:rPr>
              <a:t>чтобы </a:t>
            </a:r>
            <a:r>
              <a:rPr dirty="0" sz="700" spc="-5">
                <a:latin typeface="Lucida Sans Unicode"/>
                <a:cs typeface="Lucida Sans Unicode"/>
              </a:rPr>
              <a:t>переместить курсор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20">
                <a:latin typeface="Lucida Sans Unicode"/>
                <a:cs typeface="Lucida Sans Unicode"/>
              </a:rPr>
              <a:t>следующую </a:t>
            </a:r>
            <a:r>
              <a:rPr dirty="0" sz="700" spc="-5">
                <a:latin typeface="Lucida Sans Unicode"/>
                <a:cs typeface="Lucida Sans Unicode"/>
              </a:rPr>
              <a:t>ячейку </a:t>
            </a:r>
            <a:r>
              <a:rPr dirty="0" sz="700" spc="-10">
                <a:latin typeface="Lucida Sans Unicode"/>
                <a:cs typeface="Lucida Sans Unicode"/>
              </a:rPr>
              <a:t>справа </a:t>
            </a:r>
            <a:r>
              <a:rPr dirty="0" sz="700" spc="5">
                <a:latin typeface="Lucida Sans Unicode"/>
                <a:cs typeface="Lucida Sans Unicode"/>
              </a:rPr>
              <a:t>от </a:t>
            </a:r>
            <a:r>
              <a:rPr dirty="0" sz="700" spc="-10">
                <a:latin typeface="Lucida Sans Unicode"/>
                <a:cs typeface="Lucida Sans Unicode"/>
              </a:rPr>
              <a:t>текущей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5">
                <a:latin typeface="Lucida Sans Unicode"/>
                <a:cs typeface="Lucida Sans Unicode"/>
              </a:rPr>
              <a:t>нажимайте сочетание клавиш </a:t>
            </a:r>
            <a:r>
              <a:rPr dirty="0" sz="650" spc="-5">
                <a:solidFill>
                  <a:srgbClr val="333333"/>
                </a:solidFill>
                <a:latin typeface="Consolas"/>
                <a:cs typeface="Consolas"/>
              </a:rPr>
              <a:t>Shift+Tab</a:t>
            </a:r>
            <a:r>
              <a:rPr dirty="0" sz="700" spc="-5">
                <a:latin typeface="Lucida Sans Unicode"/>
                <a:cs typeface="Lucida Sans Unicode"/>
              </a:rPr>
              <a:t>, </a:t>
            </a:r>
            <a:r>
              <a:rPr dirty="0" sz="700" spc="-10">
                <a:latin typeface="Lucida Sans Unicode"/>
                <a:cs typeface="Lucida Sans Unicode"/>
              </a:rPr>
              <a:t>чтобы  </a:t>
            </a:r>
            <a:r>
              <a:rPr dirty="0" sz="700" spc="-5">
                <a:latin typeface="Lucida Sans Unicode"/>
                <a:cs typeface="Lucida Sans Unicode"/>
              </a:rPr>
              <a:t>переместить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курсор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ячейку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слева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от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текущей.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800" spc="70">
                <a:latin typeface="Lucida Sans Unicode"/>
                <a:cs typeface="Lucida Sans Unicode"/>
              </a:rPr>
              <a:t>Добавление</a:t>
            </a:r>
            <a:r>
              <a:rPr dirty="0" sz="800" spc="114">
                <a:latin typeface="Lucida Sans Unicode"/>
                <a:cs typeface="Lucida Sans Unicode"/>
              </a:rPr>
              <a:t> </a:t>
            </a:r>
            <a:r>
              <a:rPr dirty="0" sz="800" spc="55">
                <a:latin typeface="Lucida Sans Unicode"/>
                <a:cs typeface="Lucida Sans Unicode"/>
              </a:rPr>
              <a:t>диаграмм</a:t>
            </a:r>
            <a:endParaRPr sz="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700" spc="-5">
                <a:latin typeface="Lucida Sans Unicode"/>
                <a:cs typeface="Lucida Sans Unicode"/>
              </a:rPr>
              <a:t>Чтобы </a:t>
            </a:r>
            <a:r>
              <a:rPr dirty="0" sz="700" spc="-10">
                <a:latin typeface="Lucida Sans Unicode"/>
                <a:cs typeface="Lucida Sans Unicode"/>
              </a:rPr>
              <a:t>вставить диаграмму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17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слайд:</a:t>
            </a:r>
            <a:endParaRPr sz="700">
              <a:latin typeface="Lucida Sans Unicode"/>
              <a:cs typeface="Lucida Sans Unicode"/>
            </a:endParaRPr>
          </a:p>
          <a:p>
            <a:pPr marL="12700" marR="20955">
              <a:lnSpc>
                <a:spcPct val="127200"/>
              </a:lnSpc>
              <a:spcBef>
                <a:spcPts val="785"/>
              </a:spcBef>
              <a:buAutoNum type="arabicParenR"/>
              <a:tabLst>
                <a:tab pos="125095" algn="l"/>
                <a:tab pos="3726179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Выберите </a:t>
            </a:r>
            <a:r>
              <a:rPr dirty="0" sz="700" spc="-5">
                <a:latin typeface="Lucida Sans Unicode"/>
                <a:cs typeface="Lucida Sans Unicode"/>
              </a:rPr>
              <a:t>пункт меню </a:t>
            </a:r>
            <a:r>
              <a:rPr dirty="0" sz="700" spc="-10">
                <a:latin typeface="Arial"/>
                <a:cs typeface="Arial"/>
              </a:rPr>
              <a:t>Вставка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75">
                <a:latin typeface="MS Gothic"/>
                <a:cs typeface="MS Gothic"/>
              </a:rPr>
              <a:t> </a:t>
            </a:r>
            <a:r>
              <a:rPr dirty="0" sz="700" spc="-5">
                <a:latin typeface="Arial"/>
                <a:cs typeface="Arial"/>
              </a:rPr>
              <a:t>Диаграмма </a:t>
            </a:r>
            <a:r>
              <a:rPr dirty="0" sz="700" spc="-10">
                <a:latin typeface="Lucida Sans Unicode"/>
                <a:cs typeface="Lucida Sans Unicode"/>
              </a:rPr>
              <a:t>или </a:t>
            </a:r>
            <a:r>
              <a:rPr dirty="0" sz="700" spc="-5">
                <a:latin typeface="Lucida Sans Unicode"/>
                <a:cs typeface="Lucida Sans Unicode"/>
              </a:rPr>
              <a:t>нажмите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значок</a:t>
            </a:r>
            <a:r>
              <a:rPr dirty="0" sz="70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Диаграмма	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 i="1">
                <a:latin typeface="Lucida Sans Unicode"/>
                <a:cs typeface="Lucida Sans Unicode"/>
              </a:rPr>
              <a:t>Стандартной панели</a:t>
            </a:r>
            <a:r>
              <a:rPr dirty="0" sz="700" spc="-5">
                <a:latin typeface="Lucida Sans Unicode"/>
                <a:cs typeface="Lucida Sans Unicode"/>
              </a:rPr>
              <a:t>инструментов. </a:t>
            </a:r>
            <a:r>
              <a:rPr dirty="0" sz="700">
                <a:latin typeface="Lucida Sans Unicode"/>
                <a:cs typeface="Lucida Sans Unicode"/>
              </a:rPr>
              <a:t>Также </a:t>
            </a:r>
            <a:r>
              <a:rPr dirty="0" sz="700" spc="-10">
                <a:latin typeface="Lucida Sans Unicode"/>
                <a:cs typeface="Lucida Sans Unicode"/>
              </a:rPr>
              <a:t>после вставки </a:t>
            </a:r>
            <a:r>
              <a:rPr dirty="0" sz="700" spc="-5">
                <a:latin typeface="Lucida Sans Unicode"/>
                <a:cs typeface="Lucida Sans Unicode"/>
              </a:rPr>
              <a:t>нового  </a:t>
            </a:r>
            <a:r>
              <a:rPr dirty="0" sz="700" spc="-10">
                <a:latin typeface="Lucida Sans Unicode"/>
                <a:cs typeface="Lucida Sans Unicode"/>
              </a:rPr>
              <a:t>слайда, </a:t>
            </a:r>
            <a:r>
              <a:rPr dirty="0" sz="700" spc="-5">
                <a:latin typeface="Lucida Sans Unicode"/>
                <a:cs typeface="Lucida Sans Unicode"/>
              </a:rPr>
              <a:t>можно нажать </a:t>
            </a:r>
            <a:r>
              <a:rPr dirty="0" sz="700" spc="5">
                <a:latin typeface="Lucida Sans Unicode"/>
                <a:cs typeface="Lucida Sans Unicode"/>
              </a:rPr>
              <a:t>кнопку </a:t>
            </a:r>
            <a:r>
              <a:rPr dirty="0" sz="700" spc="-10" i="1">
                <a:latin typeface="Lucida Sans Unicode"/>
                <a:cs typeface="Lucida Sans Unicode"/>
              </a:rPr>
              <a:t>Вставить диаграмму </a:t>
            </a:r>
            <a:r>
              <a:rPr dirty="0" sz="700" spc="-5">
                <a:latin typeface="Lucida Sans Unicode"/>
                <a:cs typeface="Lucida Sans Unicode"/>
              </a:rPr>
              <a:t>(смотрите рисунок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Выбор типа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содержимого 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слайда</a:t>
            </a:r>
            <a:r>
              <a:rPr dirty="0" sz="700" spc="-5">
                <a:latin typeface="Lucida Sans Unicode"/>
                <a:cs typeface="Lucida Sans Unicode"/>
              </a:rPr>
              <a:t>). </a:t>
            </a:r>
            <a:r>
              <a:rPr dirty="0" sz="700">
                <a:latin typeface="Lucida Sans Unicode"/>
                <a:cs typeface="Lucida Sans Unicode"/>
              </a:rPr>
              <a:t>2) </a:t>
            </a:r>
            <a:r>
              <a:rPr dirty="0" sz="700" spc="-5">
                <a:latin typeface="Lucida Sans Unicode"/>
                <a:cs typeface="Lucida Sans Unicode"/>
              </a:rPr>
              <a:t>Impress </a:t>
            </a:r>
            <a:r>
              <a:rPr dirty="0" sz="700" spc="-10">
                <a:latin typeface="Lucida Sans Unicode"/>
                <a:cs typeface="Lucida Sans Unicode"/>
              </a:rPr>
              <a:t>вставить стандартную диаграмму </a:t>
            </a:r>
            <a:r>
              <a:rPr dirty="0" sz="700">
                <a:latin typeface="Lucida Sans Unicode"/>
                <a:cs typeface="Lucida Sans Unicode"/>
              </a:rPr>
              <a:t>и  </a:t>
            </a:r>
            <a:r>
              <a:rPr dirty="0" sz="700" spc="5">
                <a:latin typeface="Lucida Sans Unicode"/>
                <a:cs typeface="Lucida Sans Unicode"/>
              </a:rPr>
              <a:t>откроет </a:t>
            </a:r>
            <a:r>
              <a:rPr dirty="0" sz="700" spc="-5">
                <a:latin typeface="Lucida Sans Unicode"/>
                <a:cs typeface="Lucida Sans Unicode"/>
              </a:rPr>
              <a:t>диалоговое </a:t>
            </a:r>
            <a:r>
              <a:rPr dirty="0" sz="700">
                <a:latin typeface="Lucida Sans Unicode"/>
                <a:cs typeface="Lucida Sans Unicode"/>
              </a:rPr>
              <a:t>окно</a:t>
            </a:r>
            <a:r>
              <a:rPr dirty="0" sz="700" i="1">
                <a:latin typeface="Lucida Sans Unicode"/>
                <a:cs typeface="Lucida Sans Unicode"/>
              </a:rPr>
              <a:t>Диаграмма</a:t>
            </a:r>
            <a:r>
              <a:rPr dirty="0" sz="700">
                <a:latin typeface="Lucida Sans Unicode"/>
                <a:cs typeface="Lucida Sans Unicode"/>
              </a:rPr>
              <a:t>. </a:t>
            </a:r>
            <a:r>
              <a:rPr dirty="0" sz="700" spc="-5">
                <a:latin typeface="Lucida Sans Unicode"/>
                <a:cs typeface="Lucida Sans Unicode"/>
              </a:rPr>
              <a:t>Для </a:t>
            </a:r>
            <a:r>
              <a:rPr dirty="0" sz="700" spc="-10">
                <a:latin typeface="Lucida Sans Unicode"/>
                <a:cs typeface="Lucida Sans Unicode"/>
              </a:rPr>
              <a:t>получения </a:t>
            </a:r>
            <a:r>
              <a:rPr dirty="0" sz="700" spc="-5">
                <a:latin typeface="Lucida Sans Unicode"/>
                <a:cs typeface="Lucida Sans Unicode"/>
              </a:rPr>
              <a:t>информации </a:t>
            </a:r>
            <a:r>
              <a:rPr dirty="0" sz="700" spc="5">
                <a:latin typeface="Lucida Sans Unicode"/>
                <a:cs typeface="Lucida Sans Unicode"/>
              </a:rPr>
              <a:t>об </a:t>
            </a:r>
            <a:r>
              <a:rPr dirty="0" sz="700" spc="-5">
                <a:latin typeface="Lucida Sans Unicode"/>
                <a:cs typeface="Lucida Sans Unicode"/>
              </a:rPr>
              <a:t>изменении типа </a:t>
            </a:r>
            <a:r>
              <a:rPr dirty="0" sz="700" spc="-10">
                <a:latin typeface="Lucida Sans Unicode"/>
                <a:cs typeface="Lucida Sans Unicode"/>
              </a:rPr>
              <a:t>диаграммы, вставке своих данных или </a:t>
            </a:r>
            <a:r>
              <a:rPr dirty="0" sz="700" spc="-5">
                <a:latin typeface="Lucida Sans Unicode"/>
                <a:cs typeface="Lucida Sans Unicode"/>
              </a:rPr>
              <a:t>изменении  форматирования,</a:t>
            </a:r>
            <a:r>
              <a:rPr dirty="0" sz="700" spc="-17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обратитесь </a:t>
            </a:r>
            <a:r>
              <a:rPr dirty="0" sz="700">
                <a:latin typeface="Lucida Sans Unicode"/>
                <a:cs typeface="Lucida Sans Unicode"/>
              </a:rPr>
              <a:t>к </a:t>
            </a:r>
            <a:r>
              <a:rPr dirty="0" sz="700" spc="-10" i="1">
                <a:latin typeface="Lucida Sans Unicode"/>
                <a:cs typeface="Lucida Sans Unicode"/>
              </a:rPr>
              <a:t>Руководству </a:t>
            </a:r>
            <a:r>
              <a:rPr dirty="0" sz="700" i="1">
                <a:latin typeface="Lucida Sans Unicode"/>
                <a:cs typeface="Lucida Sans Unicode"/>
              </a:rPr>
              <a:t>по </a:t>
            </a:r>
            <a:r>
              <a:rPr dirty="0" sz="700" spc="-10" i="1">
                <a:latin typeface="Lucida Sans Unicode"/>
                <a:cs typeface="Lucida Sans Unicode"/>
              </a:rPr>
              <a:t>Impress</a:t>
            </a:r>
            <a:r>
              <a:rPr dirty="0" sz="700" spc="-1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800" spc="70">
                <a:latin typeface="Lucida Sans Unicode"/>
                <a:cs typeface="Lucida Sans Unicode"/>
              </a:rPr>
              <a:t>Добавление</a:t>
            </a:r>
            <a:r>
              <a:rPr dirty="0" sz="800" spc="114">
                <a:latin typeface="Lucida Sans Unicode"/>
                <a:cs typeface="Lucida Sans Unicode"/>
              </a:rPr>
              <a:t> </a:t>
            </a:r>
            <a:r>
              <a:rPr dirty="0" sz="800" spc="70">
                <a:latin typeface="Lucida Sans Unicode"/>
                <a:cs typeface="Lucida Sans Unicode"/>
              </a:rPr>
              <a:t>медиа-файлов</a:t>
            </a:r>
            <a:endParaRPr sz="800">
              <a:latin typeface="Lucida Sans Unicode"/>
              <a:cs typeface="Lucida Sans Unicode"/>
            </a:endParaRPr>
          </a:p>
          <a:p>
            <a:pPr marL="12700" marR="723900">
              <a:lnSpc>
                <a:spcPct val="178900"/>
              </a:lnSpc>
              <a:spcBef>
                <a:spcPts val="130"/>
              </a:spcBef>
            </a:pPr>
            <a:r>
              <a:rPr dirty="0" sz="700" spc="-5">
                <a:latin typeface="Lucida Sans Unicode"/>
                <a:cs typeface="Lucida Sans Unicode"/>
              </a:rPr>
              <a:t>Чтобы </a:t>
            </a:r>
            <a:r>
              <a:rPr dirty="0" sz="700" spc="-10">
                <a:latin typeface="Lucida Sans Unicode"/>
                <a:cs typeface="Lucida Sans Unicode"/>
              </a:rPr>
              <a:t>вставить медиа-файлы, </a:t>
            </a:r>
            <a:r>
              <a:rPr dirty="0" sz="700">
                <a:latin typeface="Lucida Sans Unicode"/>
                <a:cs typeface="Lucida Sans Unicode"/>
              </a:rPr>
              <a:t>такие, </a:t>
            </a:r>
            <a:r>
              <a:rPr dirty="0" sz="700" spc="5">
                <a:latin typeface="Lucida Sans Unicode"/>
                <a:cs typeface="Lucida Sans Unicode"/>
              </a:rPr>
              <a:t>как </a:t>
            </a:r>
            <a:r>
              <a:rPr dirty="0" sz="700" spc="-10">
                <a:latin typeface="Lucida Sans Unicode"/>
                <a:cs typeface="Lucida Sans Unicode"/>
              </a:rPr>
              <a:t>музыка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10">
                <a:latin typeface="Lucida Sans Unicode"/>
                <a:cs typeface="Lucida Sans Unicode"/>
              </a:rPr>
              <a:t>видеоклипы,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5">
                <a:latin typeface="Lucida Sans Unicode"/>
                <a:cs typeface="Lucida Sans Unicode"/>
              </a:rPr>
              <a:t>слайд: </a:t>
            </a:r>
            <a:r>
              <a:rPr dirty="0" sz="700">
                <a:latin typeface="Lucida Sans Unicode"/>
                <a:cs typeface="Lucida Sans Unicode"/>
              </a:rPr>
              <a:t>1) </a:t>
            </a:r>
            <a:r>
              <a:rPr dirty="0" sz="700" spc="-10">
                <a:latin typeface="Lucida Sans Unicode"/>
                <a:cs typeface="Lucida Sans Unicode"/>
              </a:rPr>
              <a:t>Выберите </a:t>
            </a:r>
            <a:r>
              <a:rPr dirty="0" sz="700" spc="-5">
                <a:latin typeface="Lucida Sans Unicode"/>
                <a:cs typeface="Lucida Sans Unicode"/>
              </a:rPr>
              <a:t>пункт главного меню </a:t>
            </a:r>
            <a:r>
              <a:rPr dirty="0" sz="700" spc="-10">
                <a:latin typeface="Arial"/>
                <a:cs typeface="Arial"/>
              </a:rPr>
              <a:t>Вставка </a:t>
            </a:r>
            <a:r>
              <a:rPr dirty="0" sz="700">
                <a:latin typeface="MS Gothic"/>
                <a:cs typeface="MS Gothic"/>
              </a:rPr>
              <a:t>‣ </a:t>
            </a:r>
            <a:r>
              <a:rPr dirty="0" sz="700" spc="-10">
                <a:latin typeface="Arial"/>
                <a:cs typeface="Arial"/>
              </a:rPr>
              <a:t>Видео </a:t>
            </a:r>
            <a:r>
              <a:rPr dirty="0" sz="700">
                <a:latin typeface="Arial"/>
                <a:cs typeface="Arial"/>
              </a:rPr>
              <a:t>и </a:t>
            </a:r>
            <a:r>
              <a:rPr dirty="0" sz="700" spc="-20">
                <a:latin typeface="Arial"/>
                <a:cs typeface="Arial"/>
              </a:rPr>
              <a:t>звук</a:t>
            </a:r>
            <a:r>
              <a:rPr dirty="0" sz="700" spc="-20">
                <a:latin typeface="Lucida Sans Unicode"/>
                <a:cs typeface="Lucida Sans Unicode"/>
              </a:rPr>
              <a:t>.  </a:t>
            </a:r>
            <a:r>
              <a:rPr dirty="0" sz="700">
                <a:latin typeface="Lucida Sans Unicode"/>
                <a:cs typeface="Lucida Sans Unicode"/>
              </a:rPr>
              <a:t>Также,</a:t>
            </a:r>
            <a:r>
              <a:rPr dirty="0" sz="700" spc="-16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после добавления </a:t>
            </a:r>
            <a:r>
              <a:rPr dirty="0" sz="700" spc="-5">
                <a:latin typeface="Lucida Sans Unicode"/>
                <a:cs typeface="Lucida Sans Unicode"/>
              </a:rPr>
              <a:t>нового </a:t>
            </a:r>
            <a:r>
              <a:rPr dirty="0" sz="700" spc="-10">
                <a:latin typeface="Lucida Sans Unicode"/>
                <a:cs typeface="Lucida Sans Unicode"/>
              </a:rPr>
              <a:t>слайда, </a:t>
            </a:r>
            <a:r>
              <a:rPr dirty="0" sz="700" spc="-5">
                <a:latin typeface="Lucida Sans Unicode"/>
                <a:cs typeface="Lucida Sans Unicode"/>
              </a:rPr>
              <a:t>можно нажать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значок </a:t>
            </a:r>
            <a:r>
              <a:rPr dirty="0" sz="700" spc="-10">
                <a:latin typeface="Lucida Sans Unicode"/>
                <a:cs typeface="Lucida Sans Unicode"/>
              </a:rPr>
              <a:t>Вставить </a:t>
            </a:r>
            <a:r>
              <a:rPr dirty="0" sz="700" spc="-15">
                <a:latin typeface="Lucida Sans Unicode"/>
                <a:cs typeface="Lucida Sans Unicode"/>
              </a:rPr>
              <a:t>видео </a:t>
            </a:r>
            <a:r>
              <a:rPr dirty="0" sz="700" spc="-5">
                <a:latin typeface="Lucida Sans Unicode"/>
                <a:cs typeface="Lucida Sans Unicode"/>
              </a:rPr>
              <a:t>(смотрите рисунок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Выбор типа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содержимого 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слайда</a:t>
            </a:r>
            <a:r>
              <a:rPr dirty="0" sz="700" spc="-5">
                <a:latin typeface="Lucida Sans Unicode"/>
                <a:cs typeface="Lucida Sans Unicode"/>
              </a:rPr>
              <a:t>).</a:t>
            </a:r>
            <a:endParaRPr sz="700">
              <a:latin typeface="Lucida Sans Unicode"/>
              <a:cs typeface="Lucida Sans Unicode"/>
            </a:endParaRPr>
          </a:p>
          <a:p>
            <a:pPr lvl="1" marL="266700" indent="-102235">
              <a:lnSpc>
                <a:spcPct val="100000"/>
              </a:lnSpc>
              <a:spcBef>
                <a:spcPts val="910"/>
              </a:spcBef>
              <a:buSzPct val="114285"/>
              <a:buFont typeface="Times New Roman"/>
              <a:buAutoNum type="arabicPeriod" startAt="2"/>
              <a:tabLst>
                <a:tab pos="267335" algn="l"/>
              </a:tabLst>
            </a:pP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нижней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части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экрана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откроется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медиаплеер,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котором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можно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будет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просмотреть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медиа-файл.</a:t>
            </a:r>
            <a:endParaRPr sz="700">
              <a:latin typeface="Lucida Sans Unicode"/>
              <a:cs typeface="Lucida Sans Unicode"/>
            </a:endParaRPr>
          </a:p>
          <a:p>
            <a:pPr lvl="1" marL="266700" indent="-102235">
              <a:lnSpc>
                <a:spcPct val="100000"/>
              </a:lnSpc>
              <a:spcBef>
                <a:spcPts val="95"/>
              </a:spcBef>
              <a:buSzPct val="114285"/>
              <a:buFont typeface="Times New Roman"/>
              <a:buAutoNum type="arabicPeriod" startAt="2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Если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вставляется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аудио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файл,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будет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отображено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изображение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динамика.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600" spc="65">
                <a:solidFill>
                  <a:srgbClr val="ABABAB"/>
                </a:solidFill>
                <a:latin typeface="Lucida Sans Unicode"/>
                <a:cs typeface="Lucida Sans Unicode"/>
              </a:rPr>
              <a:t>Предупреждение</a:t>
            </a:r>
            <a:endParaRPr sz="600">
              <a:latin typeface="Lucida Sans Unicode"/>
              <a:cs typeface="Lucida Sans Unicode"/>
            </a:endParaRPr>
          </a:p>
          <a:p>
            <a:pPr marL="114300" marR="668655">
              <a:lnSpc>
                <a:spcPct val="146100"/>
              </a:lnSpc>
              <a:spcBef>
                <a:spcPts val="500"/>
              </a:spcBef>
            </a:pPr>
            <a:r>
              <a:rPr dirty="0" sz="600" spc="15">
                <a:latin typeface="Lucida Sans Unicode"/>
                <a:cs typeface="Lucida Sans Unicode"/>
              </a:rPr>
              <a:t>В </a:t>
            </a:r>
            <a:r>
              <a:rPr dirty="0" sz="600" spc="20">
                <a:latin typeface="Lucida Sans Unicode"/>
                <a:cs typeface="Lucida Sans Unicode"/>
              </a:rPr>
              <a:t>Linux-based </a:t>
            </a:r>
            <a:r>
              <a:rPr dirty="0" sz="600" spc="15">
                <a:latin typeface="Lucida Sans Unicode"/>
                <a:cs typeface="Lucida Sans Unicode"/>
              </a:rPr>
              <a:t>системах, </a:t>
            </a:r>
            <a:r>
              <a:rPr dirty="0" sz="600" spc="10">
                <a:latin typeface="Lucida Sans Unicode"/>
                <a:cs typeface="Lucida Sans Unicode"/>
              </a:rPr>
              <a:t>таких, </a:t>
            </a:r>
            <a:r>
              <a:rPr dirty="0" sz="600" spc="15">
                <a:latin typeface="Lucida Sans Unicode"/>
                <a:cs typeface="Lucida Sans Unicode"/>
              </a:rPr>
              <a:t>как Ubuntu, </a:t>
            </a:r>
            <a:r>
              <a:rPr dirty="0" sz="600" spc="20">
                <a:latin typeface="Lucida Sans Unicode"/>
                <a:cs typeface="Lucida Sans Unicode"/>
              </a:rPr>
              <a:t>медиа-файлы </a:t>
            </a:r>
            <a:r>
              <a:rPr dirty="0" sz="600" spc="15">
                <a:latin typeface="Lucida Sans Unicode"/>
                <a:cs typeface="Lucida Sans Unicode"/>
              </a:rPr>
              <a:t>работают не сразу. </a:t>
            </a:r>
            <a:r>
              <a:rPr dirty="0" sz="600" spc="20">
                <a:latin typeface="Lucida Sans Unicode"/>
                <a:cs typeface="Lucida Sans Unicode"/>
              </a:rPr>
              <a:t>Сначала необходимо </a:t>
            </a:r>
            <a:r>
              <a:rPr dirty="0" sz="600" spc="25">
                <a:latin typeface="Lucida Sans Unicode"/>
                <a:cs typeface="Lucida Sans Unicode"/>
              </a:rPr>
              <a:t>будет </a:t>
            </a:r>
            <a:r>
              <a:rPr dirty="0" sz="600" spc="15">
                <a:latin typeface="Lucida Sans Unicode"/>
                <a:cs typeface="Lucida Sans Unicode"/>
              </a:rPr>
              <a:t>скачать Java Media </a:t>
            </a:r>
            <a:r>
              <a:rPr dirty="0" sz="600" spc="10">
                <a:latin typeface="Lucida Sans Unicode"/>
                <a:cs typeface="Lucida Sans Unicode"/>
              </a:rPr>
              <a:t>Framework </a:t>
            </a:r>
            <a:r>
              <a:rPr dirty="0" sz="600" spc="15">
                <a:latin typeface="Lucida Sans Unicode"/>
                <a:cs typeface="Lucida Sans Unicode"/>
              </a:rPr>
              <a:t>API </a:t>
            </a:r>
            <a:r>
              <a:rPr dirty="0" sz="600" spc="10">
                <a:latin typeface="Lucida Sans Unicode"/>
                <a:cs typeface="Lucida Sans Unicode"/>
              </a:rPr>
              <a:t>(JMF) </a:t>
            </a:r>
            <a:r>
              <a:rPr dirty="0" sz="600" spc="20">
                <a:latin typeface="Lucida Sans Unicode"/>
                <a:cs typeface="Lucida Sans Unicode"/>
              </a:rPr>
              <a:t>и  добавить</a:t>
            </a:r>
            <a:r>
              <a:rPr dirty="0" sz="600" spc="25">
                <a:latin typeface="Lucida Sans Unicode"/>
                <a:cs typeface="Lucida Sans Unicode"/>
              </a:rPr>
              <a:t> </a:t>
            </a:r>
            <a:r>
              <a:rPr dirty="0" sz="600" spc="20">
                <a:solidFill>
                  <a:srgbClr val="333333"/>
                </a:solidFill>
                <a:latin typeface="Consolas"/>
                <a:cs typeface="Consolas"/>
              </a:rPr>
              <a:t>jmf.jar</a:t>
            </a:r>
            <a:r>
              <a:rPr dirty="0" sz="600" spc="-114">
                <a:solidFill>
                  <a:srgbClr val="333333"/>
                </a:solidFill>
                <a:latin typeface="Consolas"/>
                <a:cs typeface="Consolas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в</a:t>
            </a:r>
            <a:r>
              <a:rPr dirty="0" sz="600" spc="10">
                <a:latin typeface="Lucida Sans Unicode"/>
                <a:cs typeface="Lucida Sans Unicode"/>
              </a:rPr>
              <a:t> </a:t>
            </a:r>
            <a:r>
              <a:rPr dirty="0" sz="600" spc="20" i="1">
                <a:latin typeface="Lucida Sans Unicode"/>
                <a:cs typeface="Lucida Sans Unicode"/>
              </a:rPr>
              <a:t>Путь</a:t>
            </a:r>
            <a:r>
              <a:rPr dirty="0" sz="600" spc="25" i="1">
                <a:latin typeface="Lucida Sans Unicode"/>
                <a:cs typeface="Lucida Sans Unicode"/>
              </a:rPr>
              <a:t> класса</a:t>
            </a:r>
            <a:r>
              <a:rPr dirty="0" sz="600" spc="-5" i="1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в</a:t>
            </a:r>
            <a:r>
              <a:rPr dirty="0" sz="600" spc="10">
                <a:latin typeface="Lucida Sans Unicode"/>
                <a:cs typeface="Lucida Sans Unicode"/>
              </a:rPr>
              <a:t> меню</a:t>
            </a:r>
            <a:r>
              <a:rPr dirty="0" sz="600" spc="35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Arial"/>
                <a:cs typeface="Arial"/>
              </a:rPr>
              <a:t>Сервис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15">
                <a:latin typeface="MS Gothic"/>
                <a:cs typeface="MS Gothic"/>
              </a:rPr>
              <a:t>‣</a:t>
            </a:r>
            <a:r>
              <a:rPr dirty="0" sz="600" spc="-80">
                <a:latin typeface="MS Gothic"/>
                <a:cs typeface="MS Gothic"/>
              </a:rPr>
              <a:t> </a:t>
            </a:r>
            <a:r>
              <a:rPr dirty="0" sz="600" spc="5">
                <a:latin typeface="Arial"/>
                <a:cs typeface="Arial"/>
              </a:rPr>
              <a:t>Параметры</a:t>
            </a:r>
            <a:r>
              <a:rPr dirty="0" sz="600" spc="15">
                <a:latin typeface="Arial"/>
                <a:cs typeface="Arial"/>
              </a:rPr>
              <a:t> </a:t>
            </a:r>
            <a:r>
              <a:rPr dirty="0" sz="600" spc="15">
                <a:latin typeface="MS Gothic"/>
                <a:cs typeface="MS Gothic"/>
              </a:rPr>
              <a:t>‣</a:t>
            </a:r>
            <a:r>
              <a:rPr dirty="0" sz="600" spc="-80">
                <a:latin typeface="MS Gothic"/>
                <a:cs typeface="MS Gothic"/>
              </a:rPr>
              <a:t> </a:t>
            </a:r>
            <a:r>
              <a:rPr dirty="0" sz="600" spc="5">
                <a:latin typeface="Arial"/>
                <a:cs typeface="Arial"/>
              </a:rPr>
              <a:t>LibreOffice</a:t>
            </a:r>
            <a:r>
              <a:rPr dirty="0" sz="600" spc="15">
                <a:latin typeface="Arial"/>
                <a:cs typeface="Arial"/>
              </a:rPr>
              <a:t> </a:t>
            </a:r>
            <a:r>
              <a:rPr dirty="0" sz="600" spc="15">
                <a:latin typeface="MS Gothic"/>
                <a:cs typeface="MS Gothic"/>
              </a:rPr>
              <a:t>‣</a:t>
            </a:r>
            <a:r>
              <a:rPr dirty="0" sz="600" spc="-80">
                <a:latin typeface="MS Gothic"/>
                <a:cs typeface="MS Gothic"/>
              </a:rPr>
              <a:t> </a:t>
            </a:r>
            <a:r>
              <a:rPr dirty="0" sz="600" spc="20">
                <a:latin typeface="Arial"/>
                <a:cs typeface="Arial"/>
              </a:rPr>
              <a:t>Расширенные </a:t>
            </a:r>
            <a:r>
              <a:rPr dirty="0" sz="600" spc="10">
                <a:latin typeface="Arial"/>
                <a:cs typeface="Arial"/>
              </a:rPr>
              <a:t>возможности</a:t>
            </a:r>
            <a:r>
              <a:rPr dirty="0" sz="600" spc="10">
                <a:latin typeface="Lucida Sans Unicode"/>
                <a:cs typeface="Lucida Sans Unicode"/>
              </a:rPr>
              <a:t>.</a:t>
            </a:r>
            <a:endParaRPr sz="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70">
                <a:latin typeface="Lucida Sans Unicode"/>
                <a:cs typeface="Lucida Sans Unicode"/>
              </a:rPr>
              <a:t>Добавление графических объектов, электронных </a:t>
            </a:r>
            <a:r>
              <a:rPr dirty="0" sz="800" spc="55">
                <a:latin typeface="Lucida Sans Unicode"/>
                <a:cs typeface="Lucida Sans Unicode"/>
              </a:rPr>
              <a:t>таблиц </a:t>
            </a:r>
            <a:r>
              <a:rPr dirty="0" sz="800" spc="20">
                <a:latin typeface="Lucida Sans Unicode"/>
                <a:cs typeface="Lucida Sans Unicode"/>
              </a:rPr>
              <a:t>и </a:t>
            </a:r>
            <a:r>
              <a:rPr dirty="0" sz="800" spc="60">
                <a:latin typeface="Lucida Sans Unicode"/>
                <a:cs typeface="Lucida Sans Unicode"/>
              </a:rPr>
              <a:t>других</a:t>
            </a:r>
            <a:r>
              <a:rPr dirty="0" sz="800" spc="-35">
                <a:latin typeface="Lucida Sans Unicode"/>
                <a:cs typeface="Lucida Sans Unicode"/>
              </a:rPr>
              <a:t> </a:t>
            </a:r>
            <a:r>
              <a:rPr dirty="0" sz="800" spc="70">
                <a:latin typeface="Lucida Sans Unicode"/>
                <a:cs typeface="Lucida Sans Unicode"/>
              </a:rPr>
              <a:t>объектов</a:t>
            </a:r>
            <a:endParaRPr sz="800">
              <a:latin typeface="Lucida Sans Unicode"/>
              <a:cs typeface="Lucida Sans Unicode"/>
            </a:endParaRPr>
          </a:p>
          <a:p>
            <a:pPr marL="12700" marR="26670">
              <a:lnSpc>
                <a:spcPct val="125200"/>
              </a:lnSpc>
              <a:spcBef>
                <a:spcPts val="580"/>
              </a:spcBef>
            </a:pPr>
            <a:r>
              <a:rPr dirty="0" sz="700" spc="-5">
                <a:latin typeface="Lucida Sans Unicode"/>
                <a:cs typeface="Lucida Sans Unicode"/>
              </a:rPr>
              <a:t>Графикой,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такой,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как</a:t>
            </a:r>
            <a:r>
              <a:rPr dirty="0" sz="700" spc="-10">
                <a:latin typeface="Lucida Sans Unicode"/>
                <a:cs typeface="Lucida Sans Unicode"/>
              </a:rPr>
              <a:t> формы,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выноски,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стрелки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так</a:t>
            </a:r>
            <a:r>
              <a:rPr dirty="0" sz="700" spc="-10">
                <a:latin typeface="Lucida Sans Unicode"/>
                <a:cs typeface="Lucida Sans Unicode"/>
              </a:rPr>
              <a:t> далее,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часто бывает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полезно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дополнить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слайде.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Эти </a:t>
            </a:r>
            <a:r>
              <a:rPr dirty="0" sz="700">
                <a:latin typeface="Lucida Sans Unicode"/>
                <a:cs typeface="Lucida Sans Unicode"/>
              </a:rPr>
              <a:t>объекты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обрабатываются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так</a:t>
            </a:r>
            <a:r>
              <a:rPr dirty="0" sz="700" spc="-10">
                <a:latin typeface="Lucida Sans Unicode"/>
                <a:cs typeface="Lucida Sans Unicode"/>
              </a:rPr>
              <a:t> же,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как  </a:t>
            </a:r>
            <a:r>
              <a:rPr dirty="0" sz="700" spc="-5">
                <a:latin typeface="Lucida Sans Unicode"/>
                <a:cs typeface="Lucida Sans Unicode"/>
              </a:rPr>
              <a:t>графика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Draw.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Для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получения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более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подробной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информации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смотрите</a:t>
            </a:r>
            <a:r>
              <a:rPr dirty="0" sz="700" spc="-10" i="1">
                <a:latin typeface="Lucida Sans Unicode"/>
                <a:cs typeface="Lucida Sans Unicode"/>
              </a:rPr>
              <a:t>Руководство </a:t>
            </a:r>
            <a:r>
              <a:rPr dirty="0" sz="700" i="1">
                <a:latin typeface="Lucida Sans Unicode"/>
                <a:cs typeface="Lucida Sans Unicode"/>
              </a:rPr>
              <a:t>по</a:t>
            </a:r>
            <a:r>
              <a:rPr dirty="0" sz="700" spc="-5" i="1">
                <a:latin typeface="Lucida Sans Unicode"/>
                <a:cs typeface="Lucida Sans Unicode"/>
              </a:rPr>
              <a:t> Draw,</a:t>
            </a:r>
            <a:r>
              <a:rPr dirty="0" sz="700" spc="-5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Часть</a:t>
            </a:r>
            <a:r>
              <a:rPr dirty="0" sz="700" spc="-35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7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Руководство </a:t>
            </a:r>
            <a:r>
              <a:rPr dirty="0" sz="700" i="1">
                <a:latin typeface="Lucida Sans Unicode"/>
                <a:cs typeface="Lucida Sans Unicode"/>
              </a:rPr>
              <a:t>по</a:t>
            </a:r>
            <a:r>
              <a:rPr dirty="0" sz="700" spc="-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Impress,</a:t>
            </a:r>
            <a:r>
              <a:rPr dirty="0" sz="700" spc="-5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Части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4,</a:t>
            </a:r>
            <a:r>
              <a:rPr dirty="0" sz="700" spc="-55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5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и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6</a:t>
            </a:r>
            <a:r>
              <a:rPr dirty="0" sz="70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12700" marR="107314">
              <a:lnSpc>
                <a:spcPct val="125200"/>
              </a:lnSpc>
              <a:spcBef>
                <a:spcPts val="655"/>
              </a:spcBef>
            </a:pPr>
            <a:r>
              <a:rPr dirty="0" sz="700" spc="-5">
                <a:latin typeface="Lucida Sans Unicode"/>
                <a:cs typeface="Lucida Sans Unicode"/>
              </a:rPr>
              <a:t>Электронные </a:t>
            </a:r>
            <a:r>
              <a:rPr dirty="0" sz="700" spc="-10">
                <a:latin typeface="Lucida Sans Unicode"/>
                <a:cs typeface="Lucida Sans Unicode"/>
              </a:rPr>
              <a:t>таблицы, встраиваемые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Impress, </a:t>
            </a:r>
            <a:r>
              <a:rPr dirty="0" sz="700" spc="-15">
                <a:latin typeface="Lucida Sans Unicode"/>
                <a:cs typeface="Lucida Sans Unicode"/>
              </a:rPr>
              <a:t>включают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5">
                <a:latin typeface="Lucida Sans Unicode"/>
                <a:cs typeface="Lucida Sans Unicode"/>
              </a:rPr>
              <a:t>себя </a:t>
            </a:r>
            <a:r>
              <a:rPr dirty="0" sz="700" spc="-10">
                <a:latin typeface="Lucida Sans Unicode"/>
                <a:cs typeface="Lucida Sans Unicode"/>
              </a:rPr>
              <a:t>большую часть функциональности таблиц </a:t>
            </a:r>
            <a:r>
              <a:rPr dirty="0" sz="700">
                <a:latin typeface="Lucida Sans Unicode"/>
                <a:cs typeface="Lucida Sans Unicode"/>
              </a:rPr>
              <a:t>Calc и </a:t>
            </a:r>
            <a:r>
              <a:rPr dirty="0" sz="700" spc="-5">
                <a:latin typeface="Lucida Sans Unicode"/>
                <a:cs typeface="Lucida Sans Unicode"/>
              </a:rPr>
              <a:t>способны </a:t>
            </a:r>
            <a:r>
              <a:rPr dirty="0" sz="700" spc="-10">
                <a:latin typeface="Lucida Sans Unicode"/>
                <a:cs typeface="Lucida Sans Unicode"/>
              </a:rPr>
              <a:t>выполнять </a:t>
            </a:r>
            <a:r>
              <a:rPr dirty="0" sz="700" spc="-5">
                <a:latin typeface="Lucida Sans Unicode"/>
                <a:cs typeface="Lucida Sans Unicode"/>
              </a:rPr>
              <a:t>сложнейшие  </a:t>
            </a:r>
            <a:r>
              <a:rPr dirty="0" sz="700" spc="-10">
                <a:latin typeface="Lucida Sans Unicode"/>
                <a:cs typeface="Lucida Sans Unicode"/>
              </a:rPr>
              <a:t>расчеты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анализ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данных.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Если </a:t>
            </a:r>
            <a:r>
              <a:rPr dirty="0" sz="700" spc="-5">
                <a:latin typeface="Lucida Sans Unicode"/>
                <a:cs typeface="Lucida Sans Unicode"/>
              </a:rPr>
              <a:t>необходимо анализировать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данные или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применять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формулы,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то </a:t>
            </a:r>
            <a:r>
              <a:rPr dirty="0" sz="700" spc="-10">
                <a:latin typeface="Lucida Sans Unicode"/>
                <a:cs typeface="Lucida Sans Unicode"/>
              </a:rPr>
              <a:t>эти </a:t>
            </a:r>
            <a:r>
              <a:rPr dirty="0" sz="700" spc="-5">
                <a:latin typeface="Lucida Sans Unicode"/>
                <a:cs typeface="Lucida Sans Unicode"/>
              </a:rPr>
              <a:t>операции</a:t>
            </a:r>
            <a:r>
              <a:rPr dirty="0" sz="700" spc="-15">
                <a:latin typeface="Lucida Sans Unicode"/>
                <a:cs typeface="Lucida Sans Unicode"/>
              </a:rPr>
              <a:t> лучше </a:t>
            </a:r>
            <a:r>
              <a:rPr dirty="0" sz="700" spc="-10">
                <a:latin typeface="Lucida Sans Unicode"/>
                <a:cs typeface="Lucida Sans Unicode"/>
              </a:rPr>
              <a:t>всего</a:t>
            </a:r>
            <a:r>
              <a:rPr dirty="0" sz="70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проводить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электронной</a:t>
            </a:r>
            <a:endParaRPr sz="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91" y="1808768"/>
            <a:ext cx="6756400" cy="0"/>
          </a:xfrm>
          <a:custGeom>
            <a:avLst/>
            <a:gdLst/>
            <a:ahLst/>
            <a:cxnLst/>
            <a:rect l="l" t="t" r="r" b="b"/>
            <a:pathLst>
              <a:path w="6756400" h="0">
                <a:moveTo>
                  <a:pt x="0" y="0"/>
                </a:moveTo>
                <a:lnTo>
                  <a:pt x="6755838" y="0"/>
                </a:lnTo>
              </a:path>
            </a:pathLst>
          </a:custGeom>
          <a:ln w="12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9191" y="2696185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 h="0">
                <a:moveTo>
                  <a:pt x="0" y="0"/>
                </a:moveTo>
                <a:lnTo>
                  <a:pt x="6743115" y="0"/>
                </a:lnTo>
              </a:path>
            </a:pathLst>
          </a:custGeom>
          <a:ln w="6361">
            <a:solidFill>
              <a:srgbClr val="8698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91" y="4280180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 h="0">
                <a:moveTo>
                  <a:pt x="0" y="0"/>
                </a:moveTo>
                <a:lnTo>
                  <a:pt x="6743115" y="0"/>
                </a:lnTo>
              </a:path>
            </a:pathLst>
          </a:custGeom>
          <a:ln w="6361">
            <a:solidFill>
              <a:srgbClr val="8698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06491" y="358693"/>
            <a:ext cx="6762115" cy="1238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10">
                <a:latin typeface="Lucida Sans Unicode"/>
                <a:cs typeface="Lucida Sans Unicode"/>
              </a:rPr>
              <a:t>таблице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Calc,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результаты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отображать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во </a:t>
            </a:r>
            <a:r>
              <a:rPr dirty="0" sz="700" spc="-5">
                <a:latin typeface="Lucida Sans Unicode"/>
                <a:cs typeface="Lucida Sans Unicode"/>
              </a:rPr>
              <a:t>встроенной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Impress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таблице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Calc.</a:t>
            </a:r>
            <a:endParaRPr sz="700">
              <a:latin typeface="Lucida Sans Unicode"/>
              <a:cs typeface="Lucida Sans Unicode"/>
            </a:endParaRPr>
          </a:p>
          <a:p>
            <a:pPr marL="12700" marR="5080">
              <a:lnSpc>
                <a:spcPct val="127200"/>
              </a:lnSpc>
              <a:spcBef>
                <a:spcPts val="630"/>
              </a:spcBef>
            </a:pPr>
            <a:r>
              <a:rPr dirty="0" sz="700">
                <a:latin typeface="Lucida Sans Unicode"/>
                <a:cs typeface="Lucida Sans Unicode"/>
              </a:rPr>
              <a:t>Также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можно использовать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Arial"/>
                <a:cs typeface="Arial"/>
              </a:rPr>
              <a:t>Вставка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0">
                <a:latin typeface="MS Gothic"/>
                <a:cs typeface="MS Gothic"/>
              </a:rPr>
              <a:t> </a:t>
            </a:r>
            <a:r>
              <a:rPr dirty="0" sz="700" spc="-5">
                <a:latin typeface="Arial"/>
                <a:cs typeface="Arial"/>
              </a:rPr>
              <a:t>Объект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55">
                <a:latin typeface="MS Gothic"/>
                <a:cs typeface="MS Gothic"/>
              </a:rPr>
              <a:t> </a:t>
            </a:r>
            <a:r>
              <a:rPr dirty="0" sz="700" spc="-5">
                <a:latin typeface="Arial"/>
                <a:cs typeface="Arial"/>
              </a:rPr>
              <a:t>OLE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Объект</a:t>
            </a:r>
            <a:r>
              <a:rPr dirty="0" sz="700">
                <a:latin typeface="Lucida Sans Unicode"/>
                <a:cs typeface="Lucida Sans Unicode"/>
              </a:rPr>
              <a:t>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который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открывает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таблицу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Calc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середине</a:t>
            </a:r>
            <a:r>
              <a:rPr dirty="0" sz="700" spc="-15">
                <a:latin typeface="Lucida Sans Unicode"/>
                <a:cs typeface="Lucida Sans Unicode"/>
              </a:rPr>
              <a:t> слайда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отображает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  инструментов аналогичные тем, </a:t>
            </a:r>
            <a:r>
              <a:rPr dirty="0" sz="700">
                <a:latin typeface="Lucida Sans Unicode"/>
                <a:cs typeface="Lucida Sans Unicode"/>
              </a:rPr>
              <a:t>которые </a:t>
            </a:r>
            <a:r>
              <a:rPr dirty="0" sz="700" spc="-10">
                <a:latin typeface="Lucida Sans Unicode"/>
                <a:cs typeface="Lucida Sans Unicode"/>
              </a:rPr>
              <a:t>используются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Calc. Можно сразу начать </a:t>
            </a:r>
            <a:r>
              <a:rPr dirty="0" sz="700" spc="-15">
                <a:latin typeface="Lucida Sans Unicode"/>
                <a:cs typeface="Lucida Sans Unicode"/>
              </a:rPr>
              <a:t>добавлять </a:t>
            </a:r>
            <a:r>
              <a:rPr dirty="0" sz="700" spc="-5">
                <a:latin typeface="Lucida Sans Unicode"/>
                <a:cs typeface="Lucida Sans Unicode"/>
              </a:rPr>
              <a:t>данные, </a:t>
            </a:r>
            <a:r>
              <a:rPr dirty="0" sz="700">
                <a:latin typeface="Lucida Sans Unicode"/>
                <a:cs typeface="Lucida Sans Unicode"/>
              </a:rPr>
              <a:t>хотя, </a:t>
            </a:r>
            <a:r>
              <a:rPr dirty="0" sz="700" spc="-5">
                <a:latin typeface="Lucida Sans Unicode"/>
                <a:cs typeface="Lucida Sans Unicode"/>
              </a:rPr>
              <a:t>возможно, </a:t>
            </a:r>
            <a:r>
              <a:rPr dirty="0" sz="700" spc="-10">
                <a:latin typeface="Lucida Sans Unicode"/>
                <a:cs typeface="Lucida Sans Unicode"/>
              </a:rPr>
              <a:t>придется </a:t>
            </a:r>
            <a:r>
              <a:rPr dirty="0" sz="700" spc="-5">
                <a:latin typeface="Lucida Sans Unicode"/>
                <a:cs typeface="Lucida Sans Unicode"/>
              </a:rPr>
              <a:t>изменить размер  </a:t>
            </a:r>
            <a:r>
              <a:rPr dirty="0" sz="700" spc="-10">
                <a:latin typeface="Lucida Sans Unicode"/>
                <a:cs typeface="Lucida Sans Unicode"/>
              </a:rPr>
              <a:t>видимой области таблицы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10">
                <a:latin typeface="Lucida Sans Unicode"/>
                <a:cs typeface="Lucida Sans Unicode"/>
              </a:rPr>
              <a:t>слайде. </a:t>
            </a:r>
            <a:r>
              <a:rPr dirty="0" sz="700">
                <a:latin typeface="Lucida Sans Unicode"/>
                <a:cs typeface="Lucida Sans Unicode"/>
              </a:rPr>
              <a:t>Также </a:t>
            </a:r>
            <a:r>
              <a:rPr dirty="0" sz="700" spc="-5">
                <a:latin typeface="Lucida Sans Unicode"/>
                <a:cs typeface="Lucida Sans Unicode"/>
              </a:rPr>
              <a:t>можно </a:t>
            </a:r>
            <a:r>
              <a:rPr dirty="0" sz="700" spc="-10">
                <a:latin typeface="Lucida Sans Unicode"/>
                <a:cs typeface="Lucida Sans Unicode"/>
              </a:rPr>
              <a:t>вставить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слайд </a:t>
            </a:r>
            <a:r>
              <a:rPr dirty="0" sz="700" spc="-20">
                <a:latin typeface="Lucida Sans Unicode"/>
                <a:cs typeface="Lucida Sans Unicode"/>
              </a:rPr>
              <a:t>существующую </a:t>
            </a:r>
            <a:r>
              <a:rPr dirty="0" sz="700" spc="-10">
                <a:latin typeface="Lucida Sans Unicode"/>
                <a:cs typeface="Lucida Sans Unicode"/>
              </a:rPr>
              <a:t>таблицу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5">
                <a:latin typeface="Lucida Sans Unicode"/>
                <a:cs typeface="Lucida Sans Unicode"/>
              </a:rPr>
              <a:t>использовать </a:t>
            </a:r>
            <a:r>
              <a:rPr dirty="0" sz="700" spc="-10">
                <a:latin typeface="Lucida Sans Unicode"/>
                <a:cs typeface="Lucida Sans Unicode"/>
              </a:rPr>
              <a:t>область </a:t>
            </a:r>
            <a:r>
              <a:rPr dirty="0" sz="700" spc="-5">
                <a:latin typeface="Lucida Sans Unicode"/>
                <a:cs typeface="Lucida Sans Unicode"/>
              </a:rPr>
              <a:t>просмотра, </a:t>
            </a:r>
            <a:r>
              <a:rPr dirty="0" sz="700" spc="-10">
                <a:latin typeface="Lucida Sans Unicode"/>
                <a:cs typeface="Lucida Sans Unicode"/>
              </a:rPr>
              <a:t>чтобы выбрать </a:t>
            </a:r>
            <a:r>
              <a:rPr dirty="0" sz="700" spc="-5">
                <a:latin typeface="Lucida Sans Unicode"/>
                <a:cs typeface="Lucida Sans Unicode"/>
              </a:rPr>
              <a:t>данные,  </a:t>
            </a:r>
            <a:r>
              <a:rPr dirty="0" sz="700">
                <a:latin typeface="Lucida Sans Unicode"/>
                <a:cs typeface="Lucida Sans Unicode"/>
              </a:rPr>
              <a:t>которые </a:t>
            </a:r>
            <a:r>
              <a:rPr dirty="0" sz="700" spc="-10">
                <a:latin typeface="Lucida Sans Unicode"/>
                <a:cs typeface="Lucida Sans Unicode"/>
              </a:rPr>
              <a:t>нужно </a:t>
            </a:r>
            <a:r>
              <a:rPr dirty="0" sz="700">
                <a:latin typeface="Lucida Sans Unicode"/>
                <a:cs typeface="Lucida Sans Unicode"/>
              </a:rPr>
              <a:t>отобразить на</a:t>
            </a:r>
            <a:r>
              <a:rPr dirty="0" sz="700" spc="-10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слайде.</a:t>
            </a:r>
            <a:endParaRPr sz="700">
              <a:latin typeface="Lucida Sans Unicode"/>
              <a:cs typeface="Lucida Sans Unicode"/>
            </a:endParaRPr>
          </a:p>
          <a:p>
            <a:pPr marL="12700" marR="80010">
              <a:lnSpc>
                <a:spcPct val="125200"/>
              </a:lnSpc>
              <a:spcBef>
                <a:spcPts val="655"/>
              </a:spcBef>
            </a:pPr>
            <a:r>
              <a:rPr dirty="0" sz="700" spc="-5">
                <a:latin typeface="Lucida Sans Unicode"/>
                <a:cs typeface="Lucida Sans Unicode"/>
              </a:rPr>
              <a:t>Impress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предлагает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также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возможность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вставки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других</a:t>
            </a:r>
            <a:r>
              <a:rPr dirty="0" sz="700" spc="-5">
                <a:latin typeface="Lucida Sans Unicode"/>
                <a:cs typeface="Lucida Sans Unicode"/>
              </a:rPr>
              <a:t> различных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типов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объектов,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таких,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как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документы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Writer,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математические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формулы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  другие </a:t>
            </a:r>
            <a:r>
              <a:rPr dirty="0" sz="700" spc="-5">
                <a:latin typeface="Lucida Sans Unicode"/>
                <a:cs typeface="Lucida Sans Unicode"/>
              </a:rPr>
              <a:t>презентации. Для </a:t>
            </a:r>
            <a:r>
              <a:rPr dirty="0" sz="700" spc="-10">
                <a:latin typeface="Lucida Sans Unicode"/>
                <a:cs typeface="Lucida Sans Unicode"/>
              </a:rPr>
              <a:t>получения </a:t>
            </a:r>
            <a:r>
              <a:rPr dirty="0" sz="700" spc="-5">
                <a:latin typeface="Lucida Sans Unicode"/>
                <a:cs typeface="Lucida Sans Unicode"/>
              </a:rPr>
              <a:t>информации </a:t>
            </a:r>
            <a:r>
              <a:rPr dirty="0" sz="700">
                <a:latin typeface="Lucida Sans Unicode"/>
                <a:cs typeface="Lucida Sans Unicode"/>
              </a:rPr>
              <a:t>по </a:t>
            </a:r>
            <a:r>
              <a:rPr dirty="0" sz="700" spc="-5">
                <a:latin typeface="Lucida Sans Unicode"/>
                <a:cs typeface="Lucida Sans Unicode"/>
              </a:rPr>
              <a:t>использованию этих </a:t>
            </a:r>
            <a:r>
              <a:rPr dirty="0" sz="700">
                <a:latin typeface="Lucida Sans Unicode"/>
                <a:cs typeface="Lucida Sans Unicode"/>
              </a:rPr>
              <a:t>объектов </a:t>
            </a:r>
            <a:r>
              <a:rPr dirty="0" sz="700" spc="-5">
                <a:latin typeface="Lucida Sans Unicode"/>
                <a:cs typeface="Lucida Sans Unicode"/>
              </a:rPr>
              <a:t>смотрите </a:t>
            </a:r>
            <a:r>
              <a:rPr dirty="0" sz="700" spc="-10" i="1">
                <a:latin typeface="Lucida Sans Unicode"/>
                <a:cs typeface="Lucida Sans Unicode"/>
              </a:rPr>
              <a:t>Руководство </a:t>
            </a:r>
            <a:r>
              <a:rPr dirty="0" sz="700" i="1">
                <a:latin typeface="Lucida Sans Unicode"/>
                <a:cs typeface="Lucida Sans Unicode"/>
              </a:rPr>
              <a:t>по </a:t>
            </a:r>
            <a:r>
              <a:rPr dirty="0" sz="700" spc="-10" i="1">
                <a:latin typeface="Lucida Sans Unicode"/>
                <a:cs typeface="Lucida Sans Unicode"/>
              </a:rPr>
              <a:t>Impress. </a:t>
            </a:r>
            <a:r>
              <a:rPr dirty="0" sz="700" spc="-5" i="1">
                <a:latin typeface="Lucida Sans Unicode"/>
                <a:cs typeface="Lucida Sans Unicode"/>
              </a:rPr>
              <a:t>Часть </a:t>
            </a:r>
            <a:r>
              <a:rPr dirty="0" sz="700" i="1">
                <a:latin typeface="Lucida Sans Unicode"/>
                <a:cs typeface="Lucida Sans Unicode"/>
              </a:rPr>
              <a:t>7. </a:t>
            </a:r>
            <a:r>
              <a:rPr dirty="0" sz="700" spc="-5" i="1">
                <a:latin typeface="Lucida Sans Unicode"/>
                <a:cs typeface="Lucida Sans Unicode"/>
              </a:rPr>
              <a:t>Встраивание  электронных </a:t>
            </a:r>
            <a:r>
              <a:rPr dirty="0" sz="700" spc="-10" i="1">
                <a:latin typeface="Lucida Sans Unicode"/>
                <a:cs typeface="Lucida Sans Unicode"/>
              </a:rPr>
              <a:t>таблиц, </a:t>
            </a:r>
            <a:r>
              <a:rPr dirty="0" sz="700" spc="-5" i="1">
                <a:latin typeface="Lucida Sans Unicode"/>
                <a:cs typeface="Lucida Sans Unicode"/>
              </a:rPr>
              <a:t>диаграмм </a:t>
            </a:r>
            <a:r>
              <a:rPr dirty="0" sz="700" i="1">
                <a:latin typeface="Lucida Sans Unicode"/>
                <a:cs typeface="Lucida Sans Unicode"/>
              </a:rPr>
              <a:t>и </a:t>
            </a:r>
            <a:r>
              <a:rPr dirty="0" sz="700" spc="-10" i="1">
                <a:latin typeface="Lucida Sans Unicode"/>
                <a:cs typeface="Lucida Sans Unicode"/>
              </a:rPr>
              <a:t>других</a:t>
            </a:r>
            <a:r>
              <a:rPr dirty="0" sz="700" spc="-14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объектов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491" y="2001807"/>
            <a:ext cx="6757670" cy="47682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65">
                <a:latin typeface="Lucida Sans Unicode"/>
                <a:cs typeface="Lucida Sans Unicode"/>
              </a:rPr>
              <a:t>Работа </a:t>
            </a:r>
            <a:r>
              <a:rPr dirty="0" sz="900" spc="15">
                <a:latin typeface="Lucida Sans Unicode"/>
                <a:cs typeface="Lucida Sans Unicode"/>
              </a:rPr>
              <a:t>с </a:t>
            </a:r>
            <a:r>
              <a:rPr dirty="0" sz="900" spc="75">
                <a:latin typeface="Lucida Sans Unicode"/>
                <a:cs typeface="Lucida Sans Unicode"/>
              </a:rPr>
              <a:t>мастер-слайдами </a:t>
            </a:r>
            <a:r>
              <a:rPr dirty="0" sz="900" spc="20">
                <a:latin typeface="Lucida Sans Unicode"/>
                <a:cs typeface="Lucida Sans Unicode"/>
              </a:rPr>
              <a:t>и</a:t>
            </a:r>
            <a:r>
              <a:rPr dirty="0" sz="900" spc="25">
                <a:latin typeface="Lucida Sans Unicode"/>
                <a:cs typeface="Lucida Sans Unicode"/>
              </a:rPr>
              <a:t> </a:t>
            </a:r>
            <a:r>
              <a:rPr dirty="0" sz="900" spc="65">
                <a:latin typeface="Lucida Sans Unicode"/>
                <a:cs typeface="Lucida Sans Unicode"/>
              </a:rPr>
              <a:t>стилями</a:t>
            </a:r>
            <a:endParaRPr sz="900">
              <a:latin typeface="Lucida Sans Unicode"/>
              <a:cs typeface="Lucida Sans Unicode"/>
            </a:endParaRPr>
          </a:p>
          <a:p>
            <a:pPr marL="12700" marR="634365">
              <a:lnSpc>
                <a:spcPct val="125200"/>
              </a:lnSpc>
              <a:spcBef>
                <a:spcPts val="459"/>
              </a:spcBef>
            </a:pPr>
            <a:r>
              <a:rPr dirty="0" sz="700" spc="-10">
                <a:latin typeface="Lucida Sans Unicode"/>
                <a:cs typeface="Lucida Sans Unicode"/>
              </a:rPr>
              <a:t>Мастер-слайд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–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это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который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используется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качестве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шаблона,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всех</a:t>
            </a:r>
            <a:r>
              <a:rPr dirty="0" sz="70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остальных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слайдов.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Он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похож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стиль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страницы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Writer </a:t>
            </a:r>
            <a:r>
              <a:rPr dirty="0" sz="700">
                <a:latin typeface="Lucida Sans Unicode"/>
                <a:cs typeface="Lucida Sans Unicode"/>
              </a:rPr>
              <a:t>и  </a:t>
            </a:r>
            <a:r>
              <a:rPr dirty="0" sz="700" spc="-5">
                <a:latin typeface="Lucida Sans Unicode"/>
                <a:cs typeface="Lucida Sans Unicode"/>
              </a:rPr>
              <a:t>контролирует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основное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форматирование</a:t>
            </a:r>
            <a:r>
              <a:rPr dirty="0" sz="700" spc="-15">
                <a:latin typeface="Lucida Sans Unicode"/>
                <a:cs typeface="Lucida Sans Unicode"/>
              </a:rPr>
              <a:t> всех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его основе.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может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содержать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более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одного </a:t>
            </a:r>
            <a:r>
              <a:rPr dirty="0" sz="700" spc="-10">
                <a:latin typeface="Lucida Sans Unicode"/>
                <a:cs typeface="Lucida Sans Unicode"/>
              </a:rPr>
              <a:t>мастер-слайда.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600" spc="60">
                <a:solidFill>
                  <a:srgbClr val="ABABAB"/>
                </a:solidFill>
                <a:latin typeface="Lucida Sans Unicode"/>
                <a:cs typeface="Lucida Sans Unicode"/>
              </a:rPr>
              <a:t>Примечание</a:t>
            </a:r>
            <a:endParaRPr sz="600">
              <a:latin typeface="Lucida Sans Unicode"/>
              <a:cs typeface="Lucida Sans Unicode"/>
            </a:endParaRPr>
          </a:p>
          <a:p>
            <a:pPr marL="114300" marR="256540">
              <a:lnSpc>
                <a:spcPct val="146100"/>
              </a:lnSpc>
              <a:spcBef>
                <a:spcPts val="555"/>
              </a:spcBef>
            </a:pPr>
            <a:r>
              <a:rPr dirty="0" sz="600" spc="15">
                <a:latin typeface="Lucida Sans Unicode"/>
                <a:cs typeface="Lucida Sans Unicode"/>
              </a:rPr>
              <a:t>LibreOffice </a:t>
            </a:r>
            <a:r>
              <a:rPr dirty="0" sz="600" spc="20">
                <a:latin typeface="Lucida Sans Unicode"/>
                <a:cs typeface="Lucida Sans Unicode"/>
              </a:rPr>
              <a:t>использует </a:t>
            </a:r>
            <a:r>
              <a:rPr dirty="0" sz="600" spc="5">
                <a:latin typeface="Lucida Sans Unicode"/>
                <a:cs typeface="Lucida Sans Unicode"/>
              </a:rPr>
              <a:t>три </a:t>
            </a:r>
            <a:r>
              <a:rPr dirty="0" sz="600" spc="10">
                <a:latin typeface="Lucida Sans Unicode"/>
                <a:cs typeface="Lucida Sans Unicode"/>
              </a:rPr>
              <a:t>взаимозаменяемых термина </a:t>
            </a:r>
            <a:r>
              <a:rPr dirty="0" sz="600" spc="30">
                <a:latin typeface="Lucida Sans Unicode"/>
                <a:cs typeface="Lucida Sans Unicode"/>
              </a:rPr>
              <a:t>для </a:t>
            </a:r>
            <a:r>
              <a:rPr dirty="0" sz="600" spc="20">
                <a:latin typeface="Lucida Sans Unicode"/>
                <a:cs typeface="Lucida Sans Unicode"/>
              </a:rPr>
              <a:t>одной концепции: </a:t>
            </a:r>
            <a:r>
              <a:rPr dirty="0" sz="600" spc="15">
                <a:latin typeface="Lucida Sans Unicode"/>
                <a:cs typeface="Lucida Sans Unicode"/>
              </a:rPr>
              <a:t>мастер-слайд, </a:t>
            </a:r>
            <a:r>
              <a:rPr dirty="0" sz="600" spc="20">
                <a:latin typeface="Lucida Sans Unicode"/>
                <a:cs typeface="Lucida Sans Unicode"/>
              </a:rPr>
              <a:t>слайд-мастер и </a:t>
            </a:r>
            <a:r>
              <a:rPr dirty="0" sz="600" spc="15">
                <a:latin typeface="Lucida Sans Unicode"/>
                <a:cs typeface="Lucida Sans Unicode"/>
              </a:rPr>
              <a:t>мастер-страница. В </a:t>
            </a:r>
            <a:r>
              <a:rPr dirty="0" sz="600" spc="20">
                <a:latin typeface="Lucida Sans Unicode"/>
                <a:cs typeface="Lucida Sans Unicode"/>
              </a:rPr>
              <a:t>этом руководстве, </a:t>
            </a:r>
            <a:r>
              <a:rPr dirty="0" sz="600" spc="15">
                <a:latin typeface="Lucida Sans Unicode"/>
                <a:cs typeface="Lucida Sans Unicode"/>
              </a:rPr>
              <a:t>однако,  </a:t>
            </a:r>
            <a:r>
              <a:rPr dirty="0" sz="600" spc="20">
                <a:latin typeface="Lucida Sans Unicode"/>
                <a:cs typeface="Lucida Sans Unicode"/>
              </a:rPr>
              <a:t>используется только </a:t>
            </a:r>
            <a:r>
              <a:rPr dirty="0" sz="600" spc="10">
                <a:latin typeface="Lucida Sans Unicode"/>
                <a:cs typeface="Lucida Sans Unicode"/>
              </a:rPr>
              <a:t>термин </a:t>
            </a:r>
            <a:r>
              <a:rPr dirty="0" sz="600" spc="15">
                <a:latin typeface="Lucida Sans Unicode"/>
                <a:cs typeface="Lucida Sans Unicode"/>
              </a:rPr>
              <a:t>мастер-слайд, </a:t>
            </a:r>
            <a:r>
              <a:rPr dirty="0" sz="600" spc="10">
                <a:latin typeface="Lucida Sans Unicode"/>
                <a:cs typeface="Lucida Sans Unicode"/>
              </a:rPr>
              <a:t>за </a:t>
            </a:r>
            <a:r>
              <a:rPr dirty="0" sz="600" spc="20">
                <a:latin typeface="Lucida Sans Unicode"/>
                <a:cs typeface="Lucida Sans Unicode"/>
              </a:rPr>
              <a:t>исключением </a:t>
            </a:r>
            <a:r>
              <a:rPr dirty="0" sz="600" spc="5">
                <a:latin typeface="Lucida Sans Unicode"/>
                <a:cs typeface="Lucida Sans Unicode"/>
              </a:rPr>
              <a:t>тех </a:t>
            </a:r>
            <a:r>
              <a:rPr dirty="0" sz="600" spc="20">
                <a:latin typeface="Lucida Sans Unicode"/>
                <a:cs typeface="Lucida Sans Unicode"/>
              </a:rPr>
              <a:t>случаев, </a:t>
            </a:r>
            <a:r>
              <a:rPr dirty="0" sz="600" spc="15">
                <a:latin typeface="Lucida Sans Unicode"/>
                <a:cs typeface="Lucida Sans Unicode"/>
              </a:rPr>
              <a:t>когда описывается интерфейс</a:t>
            </a:r>
            <a:r>
              <a:rPr dirty="0" sz="600" spc="-100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пользователя.</a:t>
            </a:r>
            <a:endParaRPr sz="600">
              <a:latin typeface="Lucida Sans Unicode"/>
              <a:cs typeface="Lucida Sans Unicode"/>
            </a:endParaRPr>
          </a:p>
          <a:p>
            <a:pPr marL="12700" marR="449580">
              <a:lnSpc>
                <a:spcPct val="125200"/>
              </a:lnSpc>
              <a:spcBef>
                <a:spcPts val="720"/>
              </a:spcBef>
            </a:pPr>
            <a:r>
              <a:rPr dirty="0" sz="700" spc="-10">
                <a:latin typeface="Lucida Sans Unicode"/>
                <a:cs typeface="Lucida Sans Unicode"/>
              </a:rPr>
              <a:t>Мастер-слайд </a:t>
            </a:r>
            <a:r>
              <a:rPr dirty="0" sz="700" spc="-5">
                <a:latin typeface="Lucida Sans Unicode"/>
                <a:cs typeface="Lucida Sans Unicode"/>
              </a:rPr>
              <a:t>имеет определённый набор </a:t>
            </a:r>
            <a:r>
              <a:rPr dirty="0" sz="700">
                <a:latin typeface="Lucida Sans Unicode"/>
                <a:cs typeface="Lucida Sans Unicode"/>
              </a:rPr>
              <a:t>характеристик, </a:t>
            </a:r>
            <a:r>
              <a:rPr dirty="0" sz="700" spc="-15">
                <a:latin typeface="Lucida Sans Unicode"/>
                <a:cs typeface="Lucida Sans Unicode"/>
              </a:rPr>
              <a:t>включая цвет </a:t>
            </a:r>
            <a:r>
              <a:rPr dirty="0" sz="700" spc="-5">
                <a:latin typeface="Lucida Sans Unicode"/>
                <a:cs typeface="Lucida Sans Unicode"/>
              </a:rPr>
              <a:t>фона, графику, градиент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10">
                <a:latin typeface="Lucida Sans Unicode"/>
                <a:cs typeface="Lucida Sans Unicode"/>
              </a:rPr>
              <a:t>другие </a:t>
            </a:r>
            <a:r>
              <a:rPr dirty="0" sz="700">
                <a:latin typeface="Lucida Sans Unicode"/>
                <a:cs typeface="Lucida Sans Unicode"/>
              </a:rPr>
              <a:t>объекты </a:t>
            </a:r>
            <a:r>
              <a:rPr dirty="0" sz="700" spc="5">
                <a:latin typeface="Lucida Sans Unicode"/>
                <a:cs typeface="Lucida Sans Unicode"/>
              </a:rPr>
              <a:t>(такие как </a:t>
            </a:r>
            <a:r>
              <a:rPr dirty="0" sz="700" spc="-5">
                <a:latin typeface="Lucida Sans Unicode"/>
                <a:cs typeface="Lucida Sans Unicode"/>
              </a:rPr>
              <a:t>логотипы,  декоративные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линии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тому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подобное),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верхние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нижние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колонтитулы,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расположение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размер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текстовых</a:t>
            </a:r>
            <a:r>
              <a:rPr dirty="0" sz="70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полей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форматирование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текста.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800" spc="60">
                <a:latin typeface="Lucida Sans Unicode"/>
                <a:cs typeface="Lucida Sans Unicode"/>
              </a:rPr>
              <a:t>Стили</a:t>
            </a:r>
            <a:endParaRPr sz="800">
              <a:latin typeface="Lucida Sans Unicode"/>
              <a:cs typeface="Lucida Sans Unicode"/>
            </a:endParaRPr>
          </a:p>
          <a:p>
            <a:pPr marL="12700" marR="5080">
              <a:lnSpc>
                <a:spcPct val="125200"/>
              </a:lnSpc>
              <a:spcBef>
                <a:spcPts val="530"/>
              </a:spcBef>
            </a:pPr>
            <a:r>
              <a:rPr dirty="0" sz="700" spc="-10">
                <a:latin typeface="Lucida Sans Unicode"/>
                <a:cs typeface="Lucida Sans Unicode"/>
              </a:rPr>
              <a:t>Все </a:t>
            </a:r>
            <a:r>
              <a:rPr dirty="0" sz="700">
                <a:latin typeface="Lucida Sans Unicode"/>
                <a:cs typeface="Lucida Sans Unicode"/>
              </a:rPr>
              <a:t>характеристики </a:t>
            </a:r>
            <a:r>
              <a:rPr dirty="0" sz="700" spc="-10">
                <a:latin typeface="Lucida Sans Unicode"/>
                <a:cs typeface="Lucida Sans Unicode"/>
              </a:rPr>
              <a:t>слайдов </a:t>
            </a:r>
            <a:r>
              <a:rPr dirty="0" sz="700" spc="-5">
                <a:latin typeface="Lucida Sans Unicode"/>
                <a:cs typeface="Lucida Sans Unicode"/>
              </a:rPr>
              <a:t>контролируются </a:t>
            </a:r>
            <a:r>
              <a:rPr dirty="0" sz="700" spc="-10">
                <a:latin typeface="Lucida Sans Unicode"/>
                <a:cs typeface="Lucida Sans Unicode"/>
              </a:rPr>
              <a:t>стилями. </a:t>
            </a:r>
            <a:r>
              <a:rPr dirty="0" sz="700" spc="-15">
                <a:latin typeface="Lucida Sans Unicode"/>
                <a:cs typeface="Lucida Sans Unicode"/>
              </a:rPr>
              <a:t>Новые слайды, </a:t>
            </a:r>
            <a:r>
              <a:rPr dirty="0" sz="700">
                <a:latin typeface="Lucida Sans Unicode"/>
                <a:cs typeface="Lucida Sans Unicode"/>
              </a:rPr>
              <a:t>которые </a:t>
            </a:r>
            <a:r>
              <a:rPr dirty="0" sz="700" spc="-10">
                <a:latin typeface="Lucida Sans Unicode"/>
                <a:cs typeface="Lucida Sans Unicode"/>
              </a:rPr>
              <a:t>создаются </a:t>
            </a:r>
            <a:r>
              <a:rPr dirty="0" sz="700">
                <a:latin typeface="Lucida Sans Unicode"/>
                <a:cs typeface="Lucida Sans Unicode"/>
              </a:rPr>
              <a:t>с </a:t>
            </a:r>
            <a:r>
              <a:rPr dirty="0" sz="700" spc="-5">
                <a:latin typeface="Lucida Sans Unicode"/>
                <a:cs typeface="Lucida Sans Unicode"/>
              </a:rPr>
              <a:t>использованием </a:t>
            </a:r>
            <a:r>
              <a:rPr dirty="0" sz="700" spc="-10">
                <a:latin typeface="Lucida Sans Unicode"/>
                <a:cs typeface="Lucida Sans Unicode"/>
              </a:rPr>
              <a:t>мастер-слайда, используют стили, </a:t>
            </a:r>
            <a:r>
              <a:rPr dirty="0" sz="700">
                <a:latin typeface="Lucida Sans Unicode"/>
                <a:cs typeface="Lucida Sans Unicode"/>
              </a:rPr>
              <a:t>которые  </a:t>
            </a:r>
            <a:r>
              <a:rPr dirty="0" sz="700" spc="-15">
                <a:latin typeface="Lucida Sans Unicode"/>
                <a:cs typeface="Lucida Sans Unicode"/>
              </a:rPr>
              <a:t>наследуются </a:t>
            </a:r>
            <a:r>
              <a:rPr dirty="0" sz="700">
                <a:latin typeface="Lucida Sans Unicode"/>
                <a:cs typeface="Lucida Sans Unicode"/>
              </a:rPr>
              <a:t>из </a:t>
            </a:r>
            <a:r>
              <a:rPr dirty="0" sz="700" spc="-10">
                <a:latin typeface="Lucida Sans Unicode"/>
                <a:cs typeface="Lucida Sans Unicode"/>
              </a:rPr>
              <a:t>мастер-слайда. </a:t>
            </a:r>
            <a:r>
              <a:rPr dirty="0" sz="700" spc="-5">
                <a:latin typeface="Lucida Sans Unicode"/>
                <a:cs typeface="Lucida Sans Unicode"/>
              </a:rPr>
              <a:t>Изменение </a:t>
            </a:r>
            <a:r>
              <a:rPr dirty="0" sz="700" spc="-10">
                <a:latin typeface="Lucida Sans Unicode"/>
                <a:cs typeface="Lucida Sans Unicode"/>
              </a:rPr>
              <a:t>стиля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мастер-слайде приведет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результате </a:t>
            </a:r>
            <a:r>
              <a:rPr dirty="0" sz="700">
                <a:latin typeface="Lucida Sans Unicode"/>
                <a:cs typeface="Lucida Sans Unicode"/>
              </a:rPr>
              <a:t>к </a:t>
            </a:r>
            <a:r>
              <a:rPr dirty="0" sz="700" spc="-5">
                <a:latin typeface="Lucida Sans Unicode"/>
                <a:cs typeface="Lucida Sans Unicode"/>
              </a:rPr>
              <a:t>изменениям </a:t>
            </a:r>
            <a:r>
              <a:rPr dirty="0" sz="700" spc="-15">
                <a:latin typeface="Lucida Sans Unicode"/>
                <a:cs typeface="Lucida Sans Unicode"/>
              </a:rPr>
              <a:t>во всех </a:t>
            </a:r>
            <a:r>
              <a:rPr dirty="0" sz="700" spc="-10">
                <a:latin typeface="Lucida Sans Unicode"/>
                <a:cs typeface="Lucida Sans Unicode"/>
              </a:rPr>
              <a:t>слайдах, </a:t>
            </a:r>
            <a:r>
              <a:rPr dirty="0" sz="700" spc="-5">
                <a:latin typeface="Lucida Sans Unicode"/>
                <a:cs typeface="Lucida Sans Unicode"/>
              </a:rPr>
              <a:t>основанных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этом мастер-  </a:t>
            </a:r>
            <a:r>
              <a:rPr dirty="0" sz="700" spc="-10">
                <a:latin typeface="Lucida Sans Unicode"/>
                <a:cs typeface="Lucida Sans Unicode"/>
              </a:rPr>
              <a:t>слайде.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Однако,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можно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изменить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отдельные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слайды,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влияя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сам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мастер-слайд.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600" spc="60">
                <a:solidFill>
                  <a:srgbClr val="ABABAB"/>
                </a:solidFill>
                <a:latin typeface="Lucida Sans Unicode"/>
                <a:cs typeface="Lucida Sans Unicode"/>
              </a:rPr>
              <a:t>Примечание</a:t>
            </a:r>
            <a:endParaRPr sz="600">
              <a:latin typeface="Lucida Sans Unicode"/>
              <a:cs typeface="Lucida Sans Unicode"/>
            </a:endParaRPr>
          </a:p>
          <a:p>
            <a:pPr marL="114300" marR="132715">
              <a:lnSpc>
                <a:spcPct val="146100"/>
              </a:lnSpc>
              <a:spcBef>
                <a:spcPts val="550"/>
              </a:spcBef>
            </a:pPr>
            <a:r>
              <a:rPr dirty="0" sz="600" spc="15">
                <a:latin typeface="Lucida Sans Unicode"/>
                <a:cs typeface="Lucida Sans Unicode"/>
              </a:rPr>
              <a:t>Несмотря на </a:t>
            </a:r>
            <a:r>
              <a:rPr dirty="0" sz="600" spc="5">
                <a:latin typeface="Lucida Sans Unicode"/>
                <a:cs typeface="Lucida Sans Unicode"/>
              </a:rPr>
              <a:t>то, </a:t>
            </a:r>
            <a:r>
              <a:rPr dirty="0" sz="600" spc="15">
                <a:latin typeface="Lucida Sans Unicode"/>
                <a:cs typeface="Lucida Sans Unicode"/>
              </a:rPr>
              <a:t>что </a:t>
            </a:r>
            <a:r>
              <a:rPr dirty="0" sz="600" spc="10">
                <a:latin typeface="Lucida Sans Unicode"/>
                <a:cs typeface="Lucida Sans Unicode"/>
              </a:rPr>
              <a:t>мы </a:t>
            </a:r>
            <a:r>
              <a:rPr dirty="0" sz="600" spc="15">
                <a:latin typeface="Lucida Sans Unicode"/>
                <a:cs typeface="Lucida Sans Unicode"/>
              </a:rPr>
              <a:t>настоятельно рекомендуем использовать </a:t>
            </a:r>
            <a:r>
              <a:rPr dirty="0" sz="600" spc="20">
                <a:latin typeface="Lucida Sans Unicode"/>
                <a:cs typeface="Lucida Sans Unicode"/>
              </a:rPr>
              <a:t>мастер-слайды </a:t>
            </a:r>
            <a:r>
              <a:rPr dirty="0" sz="600" spc="15">
                <a:latin typeface="Lucida Sans Unicode"/>
                <a:cs typeface="Lucida Sans Unicode"/>
              </a:rPr>
              <a:t>при </a:t>
            </a:r>
            <a:r>
              <a:rPr dirty="0" sz="600" spc="30">
                <a:latin typeface="Lucida Sans Unicode"/>
                <a:cs typeface="Lucida Sans Unicode"/>
              </a:rPr>
              <a:t>любой </a:t>
            </a:r>
            <a:r>
              <a:rPr dirty="0" sz="600" spc="10">
                <a:latin typeface="Lucida Sans Unicode"/>
                <a:cs typeface="Lucida Sans Unicode"/>
              </a:rPr>
              <a:t>возможности, </a:t>
            </a:r>
            <a:r>
              <a:rPr dirty="0" sz="600" spc="25">
                <a:latin typeface="Lucida Sans Unicode"/>
                <a:cs typeface="Lucida Sans Unicode"/>
              </a:rPr>
              <a:t>бывают </a:t>
            </a:r>
            <a:r>
              <a:rPr dirty="0" sz="600" spc="20">
                <a:latin typeface="Lucida Sans Unicode"/>
                <a:cs typeface="Lucida Sans Unicode"/>
              </a:rPr>
              <a:t>случаи, </a:t>
            </a:r>
            <a:r>
              <a:rPr dirty="0" sz="600" spc="15">
                <a:latin typeface="Lucida Sans Unicode"/>
                <a:cs typeface="Lucida Sans Unicode"/>
              </a:rPr>
              <a:t>когда </a:t>
            </a:r>
            <a:r>
              <a:rPr dirty="0" sz="600" spc="20">
                <a:latin typeface="Lucida Sans Unicode"/>
                <a:cs typeface="Lucida Sans Unicode"/>
              </a:rPr>
              <a:t>необходимо </a:t>
            </a:r>
            <a:r>
              <a:rPr dirty="0" sz="600" spc="15">
                <a:latin typeface="Lucida Sans Unicode"/>
                <a:cs typeface="Lucida Sans Unicode"/>
              </a:rPr>
              <a:t>внести </a:t>
            </a:r>
            <a:r>
              <a:rPr dirty="0" sz="600" spc="10">
                <a:latin typeface="Lucida Sans Unicode"/>
                <a:cs typeface="Lucida Sans Unicode"/>
              </a:rPr>
              <a:t>изменения  </a:t>
            </a:r>
            <a:r>
              <a:rPr dirty="0" sz="600" spc="20">
                <a:latin typeface="Lucida Sans Unicode"/>
                <a:cs typeface="Lucida Sans Unicode"/>
              </a:rPr>
              <a:t>вручную</a:t>
            </a:r>
            <a:r>
              <a:rPr dirty="0" sz="600" spc="30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в конкретном</a:t>
            </a:r>
            <a:r>
              <a:rPr dirty="0" sz="600" spc="-10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слайде.</a:t>
            </a:r>
            <a:r>
              <a:rPr dirty="0" sz="600" spc="-5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Например,</a:t>
            </a:r>
            <a:r>
              <a:rPr dirty="0" sz="600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чтобы</a:t>
            </a:r>
            <a:r>
              <a:rPr dirty="0" sz="600" spc="-10">
                <a:latin typeface="Lucida Sans Unicode"/>
                <a:cs typeface="Lucida Sans Unicode"/>
              </a:rPr>
              <a:t> </a:t>
            </a:r>
            <a:r>
              <a:rPr dirty="0" sz="600" spc="5">
                <a:latin typeface="Lucida Sans Unicode"/>
                <a:cs typeface="Lucida Sans Unicode"/>
              </a:rPr>
              <a:t>изменить</a:t>
            </a:r>
            <a:r>
              <a:rPr dirty="0" sz="600" spc="30">
                <a:latin typeface="Lucida Sans Unicode"/>
                <a:cs typeface="Lucida Sans Unicode"/>
              </a:rPr>
              <a:t> </a:t>
            </a:r>
            <a:r>
              <a:rPr dirty="0" sz="600" spc="5">
                <a:latin typeface="Lucida Sans Unicode"/>
                <a:cs typeface="Lucida Sans Unicode"/>
              </a:rPr>
              <a:t>размер</a:t>
            </a:r>
            <a:r>
              <a:rPr dirty="0" sz="600" spc="-5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области</a:t>
            </a:r>
            <a:r>
              <a:rPr dirty="0" sz="600" spc="5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Lucida Sans Unicode"/>
                <a:cs typeface="Lucida Sans Unicode"/>
              </a:rPr>
              <a:t>диаграммы,</a:t>
            </a:r>
            <a:r>
              <a:rPr dirty="0" sz="600">
                <a:latin typeface="Lucida Sans Unicode"/>
                <a:cs typeface="Lucida Sans Unicode"/>
              </a:rPr>
              <a:t> </a:t>
            </a:r>
            <a:r>
              <a:rPr dirty="0" sz="600" spc="25">
                <a:latin typeface="Lucida Sans Unicode"/>
                <a:cs typeface="Lucida Sans Unicode"/>
              </a:rPr>
              <a:t>если</a:t>
            </a:r>
            <a:r>
              <a:rPr dirty="0" sz="600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одновременно</a:t>
            </a:r>
            <a:r>
              <a:rPr dirty="0" sz="600" spc="10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используются</a:t>
            </a:r>
            <a:r>
              <a:rPr dirty="0" sz="600" spc="25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Lucida Sans Unicode"/>
                <a:cs typeface="Lucida Sans Unicode"/>
              </a:rPr>
              <a:t>текст</a:t>
            </a:r>
            <a:r>
              <a:rPr dirty="0" sz="600" spc="-15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и</a:t>
            </a:r>
            <a:r>
              <a:rPr dirty="0" sz="600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Lucida Sans Unicode"/>
                <a:cs typeface="Lucida Sans Unicode"/>
              </a:rPr>
              <a:t>диаграмма.</a:t>
            </a:r>
            <a:endParaRPr sz="600">
              <a:latin typeface="Lucida Sans Unicode"/>
              <a:cs typeface="Lucida Sans Unicode"/>
            </a:endParaRPr>
          </a:p>
          <a:p>
            <a:pPr marL="12700" marR="27305">
              <a:lnSpc>
                <a:spcPct val="125200"/>
              </a:lnSpc>
              <a:spcBef>
                <a:spcPts val="675"/>
              </a:spcBef>
            </a:pPr>
            <a:r>
              <a:rPr dirty="0" sz="700" spc="-10">
                <a:latin typeface="Lucida Sans Unicode"/>
                <a:cs typeface="Lucida Sans Unicode"/>
              </a:rPr>
              <a:t>Мастер-слайд </a:t>
            </a:r>
            <a:r>
              <a:rPr dirty="0" sz="700" spc="-5">
                <a:latin typeface="Lucida Sans Unicode"/>
                <a:cs typeface="Lucida Sans Unicode"/>
              </a:rPr>
              <a:t>имеет </a:t>
            </a:r>
            <a:r>
              <a:rPr dirty="0" sz="700" spc="-20">
                <a:latin typeface="Lucida Sans Unicode"/>
                <a:cs typeface="Lucida Sans Unicode"/>
              </a:rPr>
              <a:t>два </a:t>
            </a:r>
            <a:r>
              <a:rPr dirty="0" sz="700" spc="-5">
                <a:latin typeface="Lucida Sans Unicode"/>
                <a:cs typeface="Lucida Sans Unicode"/>
              </a:rPr>
              <a:t>типа </a:t>
            </a:r>
            <a:r>
              <a:rPr dirty="0" sz="700" spc="-10">
                <a:latin typeface="Lucida Sans Unicode"/>
                <a:cs typeface="Lucida Sans Unicode"/>
              </a:rPr>
              <a:t>стилей, связанных </a:t>
            </a:r>
            <a:r>
              <a:rPr dirty="0" sz="700">
                <a:latin typeface="Lucida Sans Unicode"/>
                <a:cs typeface="Lucida Sans Unicode"/>
              </a:rPr>
              <a:t>с </a:t>
            </a:r>
            <a:r>
              <a:rPr dirty="0" sz="700" spc="-5">
                <a:latin typeface="Lucida Sans Unicode"/>
                <a:cs typeface="Lucida Sans Unicode"/>
              </a:rPr>
              <a:t>ним: </a:t>
            </a:r>
            <a:r>
              <a:rPr dirty="0" sz="700" spc="-10">
                <a:latin typeface="Lucida Sans Unicode"/>
                <a:cs typeface="Lucida Sans Unicode"/>
              </a:rPr>
              <a:t>стили </a:t>
            </a:r>
            <a:r>
              <a:rPr dirty="0" sz="700" spc="-5">
                <a:latin typeface="Lucida Sans Unicode"/>
                <a:cs typeface="Lucida Sans Unicode"/>
              </a:rPr>
              <a:t>презентации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5">
                <a:latin typeface="Lucida Sans Unicode"/>
                <a:cs typeface="Lucida Sans Unicode"/>
              </a:rPr>
              <a:t>графические </a:t>
            </a:r>
            <a:r>
              <a:rPr dirty="0" sz="700" spc="-10">
                <a:latin typeface="Lucida Sans Unicode"/>
                <a:cs typeface="Lucida Sans Unicode"/>
              </a:rPr>
              <a:t>стили. </a:t>
            </a:r>
            <a:r>
              <a:rPr dirty="0" sz="700" spc="-5">
                <a:latin typeface="Lucida Sans Unicode"/>
                <a:cs typeface="Lucida Sans Unicode"/>
              </a:rPr>
              <a:t>Встроенные </a:t>
            </a:r>
            <a:r>
              <a:rPr dirty="0" sz="700" spc="-10">
                <a:latin typeface="Lucida Sans Unicode"/>
                <a:cs typeface="Lucida Sans Unicode"/>
              </a:rPr>
              <a:t>стили </a:t>
            </a:r>
            <a:r>
              <a:rPr dirty="0" sz="700" spc="-5">
                <a:latin typeface="Lucida Sans Unicode"/>
                <a:cs typeface="Lucida Sans Unicode"/>
              </a:rPr>
              <a:t>презентации </a:t>
            </a:r>
            <a:r>
              <a:rPr dirty="0" sz="700" spc="-10">
                <a:latin typeface="Lucida Sans Unicode"/>
                <a:cs typeface="Lucida Sans Unicode"/>
              </a:rPr>
              <a:t>могут </a:t>
            </a:r>
            <a:r>
              <a:rPr dirty="0" sz="700" spc="-15">
                <a:latin typeface="Lucida Sans Unicode"/>
                <a:cs typeface="Lucida Sans Unicode"/>
              </a:rPr>
              <a:t>быть </a:t>
            </a:r>
            <a:r>
              <a:rPr dirty="0" sz="700" spc="-5">
                <a:latin typeface="Lucida Sans Unicode"/>
                <a:cs typeface="Lucida Sans Unicode"/>
              </a:rPr>
              <a:t>изменены,  </a:t>
            </a:r>
            <a:r>
              <a:rPr dirty="0" sz="700">
                <a:latin typeface="Lucida Sans Unicode"/>
                <a:cs typeface="Lucida Sans Unicode"/>
              </a:rPr>
              <a:t>но при </a:t>
            </a:r>
            <a:r>
              <a:rPr dirty="0" sz="700" spc="-5">
                <a:latin typeface="Lucida Sans Unicode"/>
                <a:cs typeface="Lucida Sans Unicode"/>
              </a:rPr>
              <a:t>этом невозможно </a:t>
            </a:r>
            <a:r>
              <a:rPr dirty="0" sz="700" spc="-10">
                <a:latin typeface="Lucida Sans Unicode"/>
                <a:cs typeface="Lucida Sans Unicode"/>
              </a:rPr>
              <a:t>создавать новые стили </a:t>
            </a:r>
            <a:r>
              <a:rPr dirty="0" sz="700" spc="-5">
                <a:latin typeface="Lucida Sans Unicode"/>
                <a:cs typeface="Lucida Sans Unicode"/>
              </a:rPr>
              <a:t>презентации. Для графических </a:t>
            </a:r>
            <a:r>
              <a:rPr dirty="0" sz="700" spc="-10">
                <a:latin typeface="Lucida Sans Unicode"/>
                <a:cs typeface="Lucida Sans Unicode"/>
              </a:rPr>
              <a:t>стилей </a:t>
            </a:r>
            <a:r>
              <a:rPr dirty="0" sz="700" spc="-5">
                <a:latin typeface="Lucida Sans Unicode"/>
                <a:cs typeface="Lucida Sans Unicode"/>
              </a:rPr>
              <a:t>можно изменять встроенные </a:t>
            </a:r>
            <a:r>
              <a:rPr dirty="0" sz="700" spc="-10">
                <a:latin typeface="Lucida Sans Unicode"/>
                <a:cs typeface="Lucida Sans Unicode"/>
              </a:rPr>
              <a:t>стили, </a:t>
            </a:r>
            <a:r>
              <a:rPr dirty="0" sz="700">
                <a:latin typeface="Lucida Sans Unicode"/>
                <a:cs typeface="Lucida Sans Unicode"/>
              </a:rPr>
              <a:t>а </a:t>
            </a:r>
            <a:r>
              <a:rPr dirty="0" sz="700" spc="-5">
                <a:latin typeface="Lucida Sans Unicode"/>
                <a:cs typeface="Lucida Sans Unicode"/>
              </a:rPr>
              <a:t>также </a:t>
            </a:r>
            <a:r>
              <a:rPr dirty="0" sz="700" spc="-10">
                <a:latin typeface="Lucida Sans Unicode"/>
                <a:cs typeface="Lucida Sans Unicode"/>
              </a:rPr>
              <a:t>создавать новые  стили.</a:t>
            </a:r>
            <a:endParaRPr sz="700">
              <a:latin typeface="Lucida Sans Unicode"/>
              <a:cs typeface="Lucida Sans Unicode"/>
            </a:endParaRPr>
          </a:p>
          <a:p>
            <a:pPr marL="12700" marR="375285">
              <a:lnSpc>
                <a:spcPct val="125200"/>
              </a:lnSpc>
              <a:spcBef>
                <a:spcPts val="650"/>
              </a:spcBef>
            </a:pPr>
            <a:r>
              <a:rPr dirty="0" sz="700" spc="-5">
                <a:latin typeface="Lucida Sans Unicode"/>
                <a:cs typeface="Lucida Sans Unicode"/>
              </a:rPr>
              <a:t>Стили презентации затрагивают три </a:t>
            </a:r>
            <a:r>
              <a:rPr dirty="0" sz="700" spc="-10">
                <a:latin typeface="Lucida Sans Unicode"/>
                <a:cs typeface="Lucida Sans Unicode"/>
              </a:rPr>
              <a:t>элемента мастер-слайда: </a:t>
            </a:r>
            <a:r>
              <a:rPr dirty="0" sz="700" spc="-5">
                <a:latin typeface="Lucida Sans Unicode"/>
                <a:cs typeface="Lucida Sans Unicode"/>
              </a:rPr>
              <a:t>фон, фон </a:t>
            </a:r>
            <a:r>
              <a:rPr dirty="0" sz="700">
                <a:latin typeface="Lucida Sans Unicode"/>
                <a:cs typeface="Lucida Sans Unicode"/>
              </a:rPr>
              <a:t>объекта </a:t>
            </a:r>
            <a:r>
              <a:rPr dirty="0" sz="700" spc="5">
                <a:latin typeface="Lucida Sans Unicode"/>
                <a:cs typeface="Lucida Sans Unicode"/>
              </a:rPr>
              <a:t>(таких как </a:t>
            </a:r>
            <a:r>
              <a:rPr dirty="0" sz="700">
                <a:latin typeface="Lucida Sans Unicode"/>
                <a:cs typeface="Lucida Sans Unicode"/>
              </a:rPr>
              <a:t>значки, </a:t>
            </a:r>
            <a:r>
              <a:rPr dirty="0" sz="700" spc="-5">
                <a:latin typeface="Lucida Sans Unicode"/>
                <a:cs typeface="Lucida Sans Unicode"/>
              </a:rPr>
              <a:t>декоративные линии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5">
                <a:latin typeface="Lucida Sans Unicode"/>
                <a:cs typeface="Lucida Sans Unicode"/>
              </a:rPr>
              <a:t>текстовые врезки) </a:t>
            </a:r>
            <a:r>
              <a:rPr dirty="0" sz="700">
                <a:latin typeface="Lucida Sans Unicode"/>
                <a:cs typeface="Lucida Sans Unicode"/>
              </a:rPr>
              <a:t>и  </a:t>
            </a:r>
            <a:r>
              <a:rPr dirty="0" sz="700" spc="-5">
                <a:latin typeface="Lucida Sans Unicode"/>
                <a:cs typeface="Lucida Sans Unicode"/>
              </a:rPr>
              <a:t>расположение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слайде.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Текстовые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стили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подразделяются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далее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</a:t>
            </a:r>
            <a:r>
              <a:rPr dirty="0" sz="700" spc="-5" i="1">
                <a:latin typeface="Lucida Sans Unicode"/>
                <a:cs typeface="Lucida Sans Unicode"/>
              </a:rPr>
              <a:t>Примечания</a:t>
            </a:r>
            <a:r>
              <a:rPr dirty="0" sz="700" spc="-5">
                <a:latin typeface="Lucida Sans Unicode"/>
                <a:cs typeface="Lucida Sans Unicode"/>
              </a:rPr>
              <a:t>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Структура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с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1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9,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Подзаголовок</a:t>
            </a:r>
            <a:r>
              <a:rPr dirty="0" sz="700" spc="-10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Заголовок</a:t>
            </a:r>
            <a:r>
              <a:rPr dirty="0" sz="700">
                <a:latin typeface="Lucida Sans Unicode"/>
                <a:cs typeface="Lucida Sans Unicode"/>
              </a:rPr>
              <a:t>.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Стили</a:t>
            </a:r>
            <a:endParaRPr sz="700">
              <a:latin typeface="Lucida Sans Unicode"/>
              <a:cs typeface="Lucida Sans Unicode"/>
            </a:endParaRPr>
          </a:p>
          <a:p>
            <a:pPr marL="12700" marR="89535">
              <a:lnSpc>
                <a:spcPct val="125200"/>
              </a:lnSpc>
            </a:pPr>
            <a:r>
              <a:rPr dirty="0" sz="700" spc="-5">
                <a:latin typeface="Lucida Sans Unicode"/>
                <a:cs typeface="Lucida Sans Unicode"/>
              </a:rPr>
              <a:t>типа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Структура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используются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различных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уровней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списков,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которым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они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принадлежат.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Например,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стиль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Структура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2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используется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подпунктов  списка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уровня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1,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стиль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Структура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3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используется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подпунктов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списка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уровня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2,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так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далее.</a:t>
            </a:r>
            <a:endParaRPr sz="700">
              <a:latin typeface="Lucida Sans Unicode"/>
              <a:cs typeface="Lucida Sans Unicode"/>
            </a:endParaRPr>
          </a:p>
          <a:p>
            <a:pPr marL="12700" marR="309880">
              <a:lnSpc>
                <a:spcPct val="125200"/>
              </a:lnSpc>
              <a:spcBef>
                <a:spcPts val="650"/>
              </a:spcBef>
            </a:pPr>
            <a:r>
              <a:rPr dirty="0" sz="700" spc="-10">
                <a:latin typeface="Lucida Sans Unicode"/>
                <a:cs typeface="Lucida Sans Unicode"/>
              </a:rPr>
              <a:t>Графические стили </a:t>
            </a:r>
            <a:r>
              <a:rPr dirty="0" sz="700">
                <a:latin typeface="Lucida Sans Unicode"/>
                <a:cs typeface="Lucida Sans Unicode"/>
              </a:rPr>
              <a:t>так не </a:t>
            </a:r>
            <a:r>
              <a:rPr dirty="0" sz="700" spc="-5">
                <a:latin typeface="Lucida Sans Unicode"/>
                <a:cs typeface="Lucida Sans Unicode"/>
              </a:rPr>
              <a:t>ограничены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10">
                <a:latin typeface="Lucida Sans Unicode"/>
                <a:cs typeface="Lucida Sans Unicode"/>
              </a:rPr>
              <a:t>могут </a:t>
            </a:r>
            <a:r>
              <a:rPr dirty="0" sz="700" spc="-15">
                <a:latin typeface="Lucida Sans Unicode"/>
                <a:cs typeface="Lucida Sans Unicode"/>
              </a:rPr>
              <a:t>влиять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многие </a:t>
            </a:r>
            <a:r>
              <a:rPr dirty="0" sz="700" spc="-10">
                <a:latin typeface="Lucida Sans Unicode"/>
                <a:cs typeface="Lucida Sans Unicode"/>
              </a:rPr>
              <a:t>элементы слайда. </a:t>
            </a:r>
            <a:r>
              <a:rPr dirty="0" sz="700" spc="-5">
                <a:latin typeface="Lucida Sans Unicode"/>
                <a:cs typeface="Lucida Sans Unicode"/>
              </a:rPr>
              <a:t>Обратите внимание, </a:t>
            </a:r>
            <a:r>
              <a:rPr dirty="0" sz="700" spc="-10">
                <a:latin typeface="Lucida Sans Unicode"/>
                <a:cs typeface="Lucida Sans Unicode"/>
              </a:rPr>
              <a:t>что стили </a:t>
            </a:r>
            <a:r>
              <a:rPr dirty="0" sz="700" spc="-5">
                <a:latin typeface="Lucida Sans Unicode"/>
                <a:cs typeface="Lucida Sans Unicode"/>
              </a:rPr>
              <a:t>текста </a:t>
            </a:r>
            <a:r>
              <a:rPr dirty="0" sz="700" spc="-20">
                <a:latin typeface="Lucida Sans Unicode"/>
                <a:cs typeface="Lucida Sans Unicode"/>
              </a:rPr>
              <a:t>существуют, </a:t>
            </a:r>
            <a:r>
              <a:rPr dirty="0" sz="700" spc="5">
                <a:latin typeface="Lucida Sans Unicode"/>
                <a:cs typeface="Lucida Sans Unicode"/>
              </a:rPr>
              <a:t>как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стилях  </a:t>
            </a:r>
            <a:r>
              <a:rPr dirty="0" sz="700" spc="-5">
                <a:latin typeface="Lucida Sans Unicode"/>
                <a:cs typeface="Lucida Sans Unicode"/>
              </a:rPr>
              <a:t>презентации,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так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наборе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графических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стилей.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800" spc="70">
                <a:latin typeface="Lucida Sans Unicode"/>
                <a:cs typeface="Lucida Sans Unicode"/>
              </a:rPr>
              <a:t>Мастер-слайды</a:t>
            </a:r>
            <a:endParaRPr sz="800">
              <a:latin typeface="Lucida Sans Unicode"/>
              <a:cs typeface="Lucida Sans Unicode"/>
            </a:endParaRPr>
          </a:p>
          <a:p>
            <a:pPr algn="just" marL="12700" marR="123189">
              <a:lnSpc>
                <a:spcPct val="128200"/>
              </a:lnSpc>
              <a:spcBef>
                <a:spcPts val="555"/>
              </a:spcBef>
            </a:pPr>
            <a:r>
              <a:rPr dirty="0" sz="700" spc="-5">
                <a:latin typeface="Lucida Sans Unicode"/>
                <a:cs typeface="Lucida Sans Unicode"/>
              </a:rPr>
              <a:t>Impress </a:t>
            </a:r>
            <a:r>
              <a:rPr dirty="0" sz="700" spc="-10">
                <a:latin typeface="Lucida Sans Unicode"/>
                <a:cs typeface="Lucida Sans Unicode"/>
              </a:rPr>
              <a:t>содержит </a:t>
            </a:r>
            <a:r>
              <a:rPr dirty="0" sz="700" spc="-5">
                <a:latin typeface="Lucida Sans Unicode"/>
                <a:cs typeface="Lucida Sans Unicode"/>
              </a:rPr>
              <a:t>встроенный набор </a:t>
            </a:r>
            <a:r>
              <a:rPr dirty="0" sz="700" spc="-10">
                <a:latin typeface="Lucida Sans Unicode"/>
                <a:cs typeface="Lucida Sans Unicode"/>
              </a:rPr>
              <a:t>мастер-слайдов. </a:t>
            </a:r>
            <a:r>
              <a:rPr dirty="0" sz="700" spc="-5">
                <a:latin typeface="Lucida Sans Unicode"/>
                <a:cs typeface="Lucida Sans Unicode"/>
              </a:rPr>
              <a:t>Они </a:t>
            </a:r>
            <a:r>
              <a:rPr dirty="0" sz="700" spc="-10">
                <a:latin typeface="Lucida Sans Unicode"/>
                <a:cs typeface="Lucida Sans Unicode"/>
              </a:rPr>
              <a:t>могут </a:t>
            </a:r>
            <a:r>
              <a:rPr dirty="0" sz="700" spc="-15">
                <a:latin typeface="Lucida Sans Unicode"/>
                <a:cs typeface="Lucida Sans Unicode"/>
              </a:rPr>
              <a:t>быть </a:t>
            </a:r>
            <a:r>
              <a:rPr dirty="0" sz="700" spc="-5">
                <a:latin typeface="Lucida Sans Unicode"/>
                <a:cs typeface="Lucida Sans Unicode"/>
              </a:rPr>
              <a:t>просмотрены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разделе </a:t>
            </a:r>
            <a:r>
              <a:rPr dirty="0" sz="700">
                <a:latin typeface="Lucida Sans Unicode"/>
                <a:cs typeface="Lucida Sans Unicode"/>
              </a:rPr>
              <a:t>Фоны </a:t>
            </a:r>
            <a:r>
              <a:rPr dirty="0" sz="700" spc="-5">
                <a:latin typeface="Lucida Sans Unicode"/>
                <a:cs typeface="Lucida Sans Unicode"/>
              </a:rPr>
              <a:t>страниц</a:t>
            </a:r>
            <a:r>
              <a:rPr dirty="0" sz="700" spc="-5" i="1">
                <a:latin typeface="Lucida Sans Unicode"/>
                <a:cs typeface="Lucida Sans Unicode"/>
              </a:rPr>
              <a:t>Боковой панели</a:t>
            </a:r>
            <a:r>
              <a:rPr dirty="0" sz="700" spc="-5">
                <a:latin typeface="Lucida Sans Unicode"/>
                <a:cs typeface="Lucida Sans Unicode"/>
              </a:rPr>
              <a:t>, </a:t>
            </a:r>
            <a:r>
              <a:rPr dirty="0" sz="700">
                <a:latin typeface="Lucida Sans Unicode"/>
                <a:cs typeface="Lucida Sans Unicode"/>
              </a:rPr>
              <a:t>который </a:t>
            </a:r>
            <a:r>
              <a:rPr dirty="0" sz="700" spc="-10">
                <a:latin typeface="Lucida Sans Unicode"/>
                <a:cs typeface="Lucida Sans Unicode"/>
              </a:rPr>
              <a:t>содержит </a:t>
            </a:r>
            <a:r>
              <a:rPr dirty="0" sz="700" spc="-5">
                <a:latin typeface="Lucida Sans Unicode"/>
                <a:cs typeface="Lucida Sans Unicode"/>
              </a:rPr>
              <a:t>три  подраздела: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Используемые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в</a:t>
            </a:r>
            <a:r>
              <a:rPr dirty="0" sz="700" spc="-4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данной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презентации</a:t>
            </a:r>
            <a:r>
              <a:rPr dirty="0" sz="700" spc="-5">
                <a:latin typeface="Lucida Sans Unicode"/>
                <a:cs typeface="Lucida Sans Unicode"/>
              </a:rPr>
              <a:t>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Последние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Доступные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Нажмите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знак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650" spc="5">
                <a:solidFill>
                  <a:srgbClr val="333333"/>
                </a:solidFill>
                <a:latin typeface="Consolas"/>
                <a:cs typeface="Consolas"/>
              </a:rPr>
              <a:t>+</a:t>
            </a:r>
            <a:r>
              <a:rPr dirty="0" sz="650" spc="-170">
                <a:solidFill>
                  <a:srgbClr val="333333"/>
                </a:solidFill>
                <a:latin typeface="Consolas"/>
                <a:cs typeface="Consolas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рядом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с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названием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подраздела,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раскрыть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его </a:t>
            </a:r>
            <a:r>
              <a:rPr dirty="0" sz="700">
                <a:latin typeface="Lucida Sans Unicode"/>
                <a:cs typeface="Lucida Sans Unicode"/>
              </a:rPr>
              <a:t>и  </a:t>
            </a:r>
            <a:r>
              <a:rPr dirty="0" sz="700" spc="5">
                <a:latin typeface="Lucida Sans Unicode"/>
                <a:cs typeface="Lucida Sans Unicode"/>
              </a:rPr>
              <a:t>показать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эскизы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знак</a:t>
            </a:r>
            <a:r>
              <a:rPr dirty="0" sz="650">
                <a:solidFill>
                  <a:srgbClr val="333333"/>
                </a:solidFill>
                <a:latin typeface="Consolas"/>
                <a:cs typeface="Consolas"/>
              </a:rPr>
              <a:t>-</a:t>
            </a:r>
            <a:r>
              <a:rPr dirty="0" sz="700">
                <a:latin typeface="Lucida Sans Unicode"/>
                <a:cs typeface="Lucida Sans Unicode"/>
              </a:rPr>
              <a:t>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свернуть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подраздел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скрыть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миниатюры.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85784" y="6838255"/>
            <a:ext cx="2016691" cy="2659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06491" y="9569746"/>
            <a:ext cx="6413500" cy="721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61895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latin typeface="Lucida Sans Unicode"/>
                <a:cs typeface="Lucida Sans Unicode"/>
              </a:rPr>
              <a:t>Раздел </a:t>
            </a:r>
            <a:r>
              <a:rPr dirty="0" sz="700" spc="-10">
                <a:latin typeface="Lucida Sans Unicode"/>
                <a:cs typeface="Lucida Sans Unicode"/>
              </a:rPr>
              <a:t>мастер-слайдов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17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боковой </a:t>
            </a:r>
            <a:r>
              <a:rPr dirty="0" sz="700" spc="-5">
                <a:latin typeface="Lucida Sans Unicode"/>
                <a:cs typeface="Lucida Sans Unicode"/>
              </a:rPr>
              <a:t>панели</a:t>
            </a:r>
            <a:endParaRPr sz="700">
              <a:latin typeface="Lucida Sans Unicode"/>
              <a:cs typeface="Lucida Sans Unicode"/>
            </a:endParaRPr>
          </a:p>
          <a:p>
            <a:pPr marL="12700" marR="5080">
              <a:lnSpc>
                <a:spcPct val="125200"/>
              </a:lnSpc>
              <a:spcBef>
                <a:spcPts val="600"/>
              </a:spcBef>
            </a:pPr>
            <a:r>
              <a:rPr dirty="0" sz="700" spc="-15">
                <a:latin typeface="Lucida Sans Unicode"/>
                <a:cs typeface="Lucida Sans Unicode"/>
              </a:rPr>
              <a:t>Каждый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из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показанных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разделе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Доступные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–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это</a:t>
            </a:r>
            <a:r>
              <a:rPr dirty="0" sz="700" spc="-5">
                <a:latin typeface="Lucida Sans Unicode"/>
                <a:cs typeface="Lucida Sans Unicode"/>
              </a:rPr>
              <a:t> шаблон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с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таким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же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названием.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Если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были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созданы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собственные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шаблоны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  добавлены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шаблоны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из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других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источников,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мастер-слайды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таких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шаблонов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также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появятся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этом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списке.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800" spc="65">
                <a:latin typeface="Lucida Sans Unicode"/>
                <a:cs typeface="Lucida Sans Unicode"/>
              </a:rPr>
              <a:t>Создание</a:t>
            </a:r>
            <a:r>
              <a:rPr dirty="0" sz="800" spc="114">
                <a:latin typeface="Lucida Sans Unicode"/>
                <a:cs typeface="Lucida Sans Unicode"/>
              </a:rPr>
              <a:t> </a:t>
            </a:r>
            <a:r>
              <a:rPr dirty="0" sz="800" spc="65">
                <a:latin typeface="Lucida Sans Unicode"/>
                <a:cs typeface="Lucida Sans Unicode"/>
              </a:rPr>
              <a:t>мастер-слайда</a:t>
            </a:r>
            <a:endParaRPr sz="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91" y="9896728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 h="0">
                <a:moveTo>
                  <a:pt x="0" y="0"/>
                </a:moveTo>
                <a:lnTo>
                  <a:pt x="6743115" y="0"/>
                </a:lnTo>
              </a:path>
            </a:pathLst>
          </a:custGeom>
          <a:ln w="6361">
            <a:solidFill>
              <a:srgbClr val="8698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6491" y="357801"/>
            <a:ext cx="6441440" cy="762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Lucida Sans Unicode"/>
                <a:cs typeface="Lucida Sans Unicode"/>
              </a:rPr>
              <a:t>Создание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нового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мастер-слайда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аналогично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изменению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мастер-слайда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с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именем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«Обычный».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700">
                <a:latin typeface="Lucida Sans Unicode"/>
                <a:cs typeface="Lucida Sans Unicode"/>
              </a:rPr>
              <a:t>1)</a:t>
            </a:r>
            <a:r>
              <a:rPr dirty="0" sz="700" spc="-10">
                <a:latin typeface="Lucida Sans Unicode"/>
                <a:cs typeface="Lucida Sans Unicode"/>
              </a:rPr>
              <a:t> Включите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режим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редактирования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мастер-слайда,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выбрав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Arial"/>
                <a:cs typeface="Arial"/>
              </a:rPr>
              <a:t>Вид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5">
                <a:latin typeface="MS Gothic"/>
                <a:cs typeface="MS Gothic"/>
              </a:rPr>
              <a:t> </a:t>
            </a:r>
            <a:r>
              <a:rPr dirty="0" sz="700">
                <a:latin typeface="Arial"/>
                <a:cs typeface="Arial"/>
              </a:rPr>
              <a:t>Фон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0">
                <a:latin typeface="MS Gothic"/>
                <a:cs typeface="MS Gothic"/>
              </a:rPr>
              <a:t> </a:t>
            </a:r>
            <a:r>
              <a:rPr dirty="0" sz="700" spc="-5">
                <a:latin typeface="Arial"/>
                <a:cs typeface="Arial"/>
              </a:rPr>
              <a:t>Мастер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слайдов</a:t>
            </a:r>
            <a:r>
              <a:rPr dirty="0" sz="700" spc="-10">
                <a:latin typeface="Lucida Sans Unicode"/>
                <a:cs typeface="Lucida Sans Unicode"/>
              </a:rPr>
              <a:t>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появится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инструментов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Режим</a:t>
            </a:r>
            <a:endParaRPr sz="700">
              <a:latin typeface="Lucida Sans Unicode"/>
              <a:cs typeface="Lucida Sans Unicode"/>
            </a:endParaRPr>
          </a:p>
          <a:p>
            <a:pPr marL="12700" marR="5080">
              <a:lnSpc>
                <a:spcPct val="128200"/>
              </a:lnSpc>
              <a:spcBef>
                <a:spcPts val="25"/>
              </a:spcBef>
            </a:pPr>
            <a:r>
              <a:rPr dirty="0" sz="700" spc="-5" i="1">
                <a:latin typeface="Lucida Sans Unicode"/>
                <a:cs typeface="Lucida Sans Unicode"/>
              </a:rPr>
              <a:t>фона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(рисунок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ниже).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Если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инструментов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Режим</a:t>
            </a:r>
            <a:r>
              <a:rPr dirty="0" sz="700" spc="-4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фона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отобразится,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то активируйте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её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Arial"/>
                <a:cs typeface="Arial"/>
              </a:rPr>
              <a:t>Вид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55">
                <a:latin typeface="MS Gothic"/>
                <a:cs typeface="MS Gothic"/>
              </a:rPr>
              <a:t> </a:t>
            </a:r>
            <a:r>
              <a:rPr dirty="0" sz="700" spc="-15">
                <a:latin typeface="Arial"/>
                <a:cs typeface="Arial"/>
              </a:rPr>
              <a:t>Панели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инструментов</a:t>
            </a:r>
            <a:r>
              <a:rPr dirty="0" sz="700">
                <a:latin typeface="Lucida Sans Unicode"/>
                <a:cs typeface="Lucida Sans Unicode"/>
              </a:rPr>
              <a:t>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Также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можно  нажать правой </a:t>
            </a:r>
            <a:r>
              <a:rPr dirty="0" sz="700" spc="5">
                <a:latin typeface="Lucida Sans Unicode"/>
                <a:cs typeface="Lucida Sans Unicode"/>
              </a:rPr>
              <a:t>кнопкой </a:t>
            </a:r>
            <a:r>
              <a:rPr dirty="0" sz="700" spc="-10">
                <a:latin typeface="Lucida Sans Unicode"/>
                <a:cs typeface="Lucida Sans Unicode"/>
              </a:rPr>
              <a:t>мыши </a:t>
            </a:r>
            <a:r>
              <a:rPr dirty="0" sz="700">
                <a:latin typeface="Lucida Sans Unicode"/>
                <a:cs typeface="Lucida Sans Unicode"/>
              </a:rPr>
              <a:t>по </a:t>
            </a:r>
            <a:r>
              <a:rPr dirty="0" sz="700" spc="-10">
                <a:latin typeface="Lucida Sans Unicode"/>
                <a:cs typeface="Lucida Sans Unicode"/>
              </a:rPr>
              <a:t>мастер-слайду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разделе</a:t>
            </a:r>
            <a:r>
              <a:rPr dirty="0" sz="700" spc="-10" i="1">
                <a:latin typeface="Lucida Sans Unicode"/>
                <a:cs typeface="Lucida Sans Unicode"/>
              </a:rPr>
              <a:t>Используемые </a:t>
            </a:r>
            <a:r>
              <a:rPr dirty="0" sz="700">
                <a:latin typeface="Lucida Sans Unicode"/>
                <a:cs typeface="Lucida Sans Unicode"/>
              </a:rPr>
              <a:t>в боковой </a:t>
            </a:r>
            <a:r>
              <a:rPr dirty="0" sz="700" spc="-5">
                <a:latin typeface="Lucida Sans Unicode"/>
                <a:cs typeface="Lucida Sans Unicode"/>
              </a:rPr>
              <a:t>панели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10">
                <a:latin typeface="Lucida Sans Unicode"/>
                <a:cs typeface="Lucida Sans Unicode"/>
              </a:rPr>
              <a:t>выбрать </a:t>
            </a:r>
            <a:r>
              <a:rPr dirty="0" sz="700" spc="-5">
                <a:latin typeface="Lucida Sans Unicode"/>
                <a:cs typeface="Lucida Sans Unicode"/>
              </a:rPr>
              <a:t>пункт </a:t>
            </a:r>
            <a:r>
              <a:rPr dirty="0" sz="700">
                <a:latin typeface="Lucida Sans Unicode"/>
                <a:cs typeface="Lucida Sans Unicode"/>
              </a:rPr>
              <a:t>контекстного </a:t>
            </a:r>
            <a:r>
              <a:rPr dirty="0" sz="700" spc="-5">
                <a:latin typeface="Lucida Sans Unicode"/>
                <a:cs typeface="Lucida Sans Unicode"/>
              </a:rPr>
              <a:t>меню </a:t>
            </a:r>
            <a:r>
              <a:rPr dirty="0" sz="700" spc="-5" i="1">
                <a:latin typeface="Lucida Sans Unicode"/>
                <a:cs typeface="Lucida Sans Unicode"/>
              </a:rPr>
              <a:t>Редактировать  Мастера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0277" y="1182601"/>
            <a:ext cx="1641345" cy="572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63713" y="2073262"/>
            <a:ext cx="114512" cy="114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06491" y="1827291"/>
            <a:ext cx="6762115" cy="4610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100"/>
              </a:spcBef>
            </a:pPr>
            <a:r>
              <a:rPr dirty="0" sz="700" spc="-10">
                <a:latin typeface="Lucida Sans Unicode"/>
                <a:cs typeface="Lucida Sans Unicode"/>
              </a:rPr>
              <a:t>Панель </a:t>
            </a:r>
            <a:r>
              <a:rPr dirty="0" sz="700" spc="-5">
                <a:latin typeface="Lucida Sans Unicode"/>
                <a:cs typeface="Lucida Sans Unicode"/>
              </a:rPr>
              <a:t>инструментов </a:t>
            </a:r>
            <a:r>
              <a:rPr dirty="0" sz="700" spc="-5" i="1">
                <a:latin typeface="Lucida Sans Unicode"/>
                <a:cs typeface="Lucida Sans Unicode"/>
              </a:rPr>
              <a:t>Режим</a:t>
            </a:r>
            <a:r>
              <a:rPr dirty="0" sz="700" spc="-13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фона</a:t>
            </a:r>
            <a:endParaRPr sz="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/>
              <a:cs typeface="Times New Roman"/>
            </a:endParaRPr>
          </a:p>
          <a:p>
            <a:pPr marL="266700" indent="-102235">
              <a:lnSpc>
                <a:spcPct val="100000"/>
              </a:lnSpc>
              <a:buSzPct val="114285"/>
              <a:buFont typeface="Times New Roman"/>
              <a:buAutoNum type="arabicPeriod" startAt="2"/>
              <a:tabLst>
                <a:tab pos="267335" algn="l"/>
                <a:tab pos="3369945" algn="l"/>
              </a:tabLst>
            </a:pP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панели инструментов </a:t>
            </a:r>
            <a:r>
              <a:rPr dirty="0" sz="700" spc="-5" i="1">
                <a:latin typeface="Lucida Sans Unicode"/>
                <a:cs typeface="Lucida Sans Unicode"/>
              </a:rPr>
              <a:t>Режим фона </a:t>
            </a:r>
            <a:r>
              <a:rPr dirty="0" sz="700" spc="-5">
                <a:latin typeface="Lucida Sans Unicode"/>
                <a:cs typeface="Lucida Sans Unicode"/>
              </a:rPr>
              <a:t>нажмите значок</a:t>
            </a:r>
            <a:r>
              <a:rPr dirty="0" sz="700" spc="-110">
                <a:latin typeface="Lucida Sans Unicode"/>
                <a:cs typeface="Lucida Sans Unicode"/>
              </a:rPr>
              <a:t> </a:t>
            </a:r>
            <a:r>
              <a:rPr dirty="0" sz="700" spc="-15" i="1">
                <a:latin typeface="Lucida Sans Unicode"/>
                <a:cs typeface="Lucida Sans Unicode"/>
              </a:rPr>
              <a:t>Новый</a:t>
            </a:r>
            <a:r>
              <a:rPr dirty="0" sz="700" spc="-10" i="1">
                <a:latin typeface="Lucida Sans Unicode"/>
                <a:cs typeface="Lucida Sans Unicode"/>
              </a:rPr>
              <a:t> мастер	</a:t>
            </a:r>
            <a:r>
              <a:rPr dirty="0" sz="70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5"/>
              </a:spcBef>
              <a:buSzPct val="114285"/>
              <a:buFont typeface="Times New Roman"/>
              <a:buAutoNum type="arabicPeriod" startAt="2"/>
              <a:tabLst>
                <a:tab pos="267335" algn="l"/>
              </a:tabLst>
            </a:pPr>
            <a:r>
              <a:rPr dirty="0" sz="700" spc="-15">
                <a:latin typeface="Lucida Sans Unicode"/>
                <a:cs typeface="Lucida Sans Unicode"/>
              </a:rPr>
              <a:t>Новый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мастер-слайд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появится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Изменяйте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этот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новый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соответствии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с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вашими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потребностями.</a:t>
            </a:r>
            <a:endParaRPr sz="700">
              <a:latin typeface="Lucida Sans Unicode"/>
              <a:cs typeface="Lucida Sans Unicode"/>
            </a:endParaRPr>
          </a:p>
          <a:p>
            <a:pPr marL="266700" marR="572135" indent="-102235">
              <a:lnSpc>
                <a:spcPts val="1050"/>
              </a:lnSpc>
              <a:spcBef>
                <a:spcPts val="50"/>
              </a:spcBef>
              <a:buSzPct val="114285"/>
              <a:buFont typeface="Times New Roman"/>
              <a:buAutoNum type="arabicPeriod" startAt="2"/>
              <a:tabLst>
                <a:tab pos="267335" algn="l"/>
              </a:tabLst>
            </a:pPr>
            <a:r>
              <a:rPr dirty="0" sz="700">
                <a:latin typeface="Lucida Sans Unicode"/>
                <a:cs typeface="Lucida Sans Unicode"/>
              </a:rPr>
              <a:t>Также </a:t>
            </a:r>
            <a:r>
              <a:rPr dirty="0" sz="700" spc="-5">
                <a:latin typeface="Lucida Sans Unicode"/>
                <a:cs typeface="Lucida Sans Unicode"/>
              </a:rPr>
              <a:t>рекомендуется переименовать этот </a:t>
            </a:r>
            <a:r>
              <a:rPr dirty="0" sz="700" spc="-10">
                <a:latin typeface="Lucida Sans Unicode"/>
                <a:cs typeface="Lucida Sans Unicode"/>
              </a:rPr>
              <a:t>новый мастер-слайд. Нажмите </a:t>
            </a:r>
            <a:r>
              <a:rPr dirty="0" sz="700" spc="-5">
                <a:latin typeface="Lucida Sans Unicode"/>
                <a:cs typeface="Lucida Sans Unicode"/>
              </a:rPr>
              <a:t>правой </a:t>
            </a:r>
            <a:r>
              <a:rPr dirty="0" sz="700" spc="5">
                <a:latin typeface="Lucida Sans Unicode"/>
                <a:cs typeface="Lucida Sans Unicode"/>
              </a:rPr>
              <a:t>кнопкой </a:t>
            </a:r>
            <a:r>
              <a:rPr dirty="0" sz="700" spc="-10">
                <a:latin typeface="Lucida Sans Unicode"/>
                <a:cs typeface="Lucida Sans Unicode"/>
              </a:rPr>
              <a:t>мыши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новом </a:t>
            </a:r>
            <a:r>
              <a:rPr dirty="0" sz="700" spc="-15">
                <a:latin typeface="Lucida Sans Unicode"/>
                <a:cs typeface="Lucida Sans Unicode"/>
              </a:rPr>
              <a:t>слайде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панели </a:t>
            </a:r>
            <a:r>
              <a:rPr dirty="0" sz="700" spc="-10">
                <a:latin typeface="Lucida Sans Unicode"/>
                <a:cs typeface="Lucida Sans Unicode"/>
              </a:rPr>
              <a:t>слайдов </a:t>
            </a:r>
            <a:r>
              <a:rPr dirty="0" sz="700">
                <a:latin typeface="Lucida Sans Unicode"/>
                <a:cs typeface="Lucida Sans Unicode"/>
              </a:rPr>
              <a:t>и  </a:t>
            </a:r>
            <a:r>
              <a:rPr dirty="0" sz="700" spc="-10">
                <a:latin typeface="Lucida Sans Unicode"/>
                <a:cs typeface="Lucida Sans Unicode"/>
              </a:rPr>
              <a:t>выберите </a:t>
            </a:r>
            <a:r>
              <a:rPr dirty="0" sz="700" spc="-5" i="1">
                <a:latin typeface="Lucida Sans Unicode"/>
                <a:cs typeface="Lucida Sans Unicode"/>
              </a:rPr>
              <a:t>Переименовать </a:t>
            </a:r>
            <a:r>
              <a:rPr dirty="0" sz="700" spc="-10" i="1">
                <a:latin typeface="Lucida Sans Unicode"/>
                <a:cs typeface="Lucida Sans Unicode"/>
              </a:rPr>
              <a:t>мастер </a:t>
            </a:r>
            <a:r>
              <a:rPr dirty="0" sz="700">
                <a:latin typeface="Lucida Sans Unicode"/>
                <a:cs typeface="Lucida Sans Unicode"/>
              </a:rPr>
              <a:t>из контекстного</a:t>
            </a:r>
            <a:r>
              <a:rPr dirty="0" sz="700" spc="-114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меню.</a:t>
            </a:r>
            <a:endParaRPr sz="700">
              <a:latin typeface="Lucida Sans Unicode"/>
              <a:cs typeface="Lucida Sans Unicode"/>
            </a:endParaRPr>
          </a:p>
          <a:p>
            <a:pPr marL="266700" marR="275590" indent="-102235">
              <a:lnSpc>
                <a:spcPts val="1050"/>
              </a:lnSpc>
              <a:spcBef>
                <a:spcPts val="5"/>
              </a:spcBef>
              <a:buSzPct val="114285"/>
              <a:buFont typeface="Times New Roman"/>
              <a:buAutoNum type="arabicPeriod" startAt="2"/>
              <a:tabLst>
                <a:tab pos="267335" algn="l"/>
              </a:tabLst>
            </a:pPr>
            <a:r>
              <a:rPr dirty="0" sz="700" spc="-15">
                <a:latin typeface="Lucida Sans Unicode"/>
                <a:cs typeface="Lucida Sans Unicode"/>
              </a:rPr>
              <a:t>После </a:t>
            </a:r>
            <a:r>
              <a:rPr dirty="0" sz="700" spc="-5">
                <a:latin typeface="Lucida Sans Unicode"/>
                <a:cs typeface="Lucida Sans Unicode"/>
              </a:rPr>
              <a:t>завершения создания </a:t>
            </a:r>
            <a:r>
              <a:rPr dirty="0" sz="700" spc="-10">
                <a:latin typeface="Lucida Sans Unicode"/>
                <a:cs typeface="Lucida Sans Unicode"/>
              </a:rPr>
              <a:t>мастер-слайда </a:t>
            </a:r>
            <a:r>
              <a:rPr dirty="0" sz="700" spc="-5">
                <a:latin typeface="Lucida Sans Unicode"/>
                <a:cs typeface="Lucida Sans Unicode"/>
              </a:rPr>
              <a:t>нажмите </a:t>
            </a:r>
            <a:r>
              <a:rPr dirty="0" sz="700" spc="5">
                <a:latin typeface="Lucida Sans Unicode"/>
                <a:cs typeface="Lucida Sans Unicode"/>
              </a:rPr>
              <a:t>кнопку </a:t>
            </a:r>
            <a:r>
              <a:rPr dirty="0" sz="700" i="1">
                <a:latin typeface="Lucida Sans Unicode"/>
                <a:cs typeface="Lucida Sans Unicode"/>
              </a:rPr>
              <a:t>Закрыть </a:t>
            </a:r>
            <a:r>
              <a:rPr dirty="0" sz="700" spc="-5" i="1">
                <a:latin typeface="Lucida Sans Unicode"/>
                <a:cs typeface="Lucida Sans Unicode"/>
              </a:rPr>
              <a:t>режим фона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панели </a:t>
            </a:r>
            <a:r>
              <a:rPr dirty="0" sz="700" spc="-10">
                <a:latin typeface="Lucida Sans Unicode"/>
                <a:cs typeface="Lucida Sans Unicode"/>
              </a:rPr>
              <a:t>инструментов</a:t>
            </a:r>
            <a:r>
              <a:rPr dirty="0" sz="700" spc="-10" i="1">
                <a:latin typeface="Lucida Sans Unicode"/>
                <a:cs typeface="Lucida Sans Unicode"/>
              </a:rPr>
              <a:t>Режим </a:t>
            </a:r>
            <a:r>
              <a:rPr dirty="0" sz="700" spc="-5" i="1">
                <a:latin typeface="Lucida Sans Unicode"/>
                <a:cs typeface="Lucida Sans Unicode"/>
              </a:rPr>
              <a:t>фона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5">
                <a:latin typeface="Lucida Sans Unicode"/>
                <a:cs typeface="Lucida Sans Unicode"/>
              </a:rPr>
              <a:t>вернитесь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режим  простого редактирования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dirty="0" sz="800" spc="80">
                <a:latin typeface="Lucida Sans Unicode"/>
                <a:cs typeface="Lucida Sans Unicode"/>
              </a:rPr>
              <a:t>Применение</a:t>
            </a:r>
            <a:r>
              <a:rPr dirty="0" sz="800" spc="114">
                <a:latin typeface="Lucida Sans Unicode"/>
                <a:cs typeface="Lucida Sans Unicode"/>
              </a:rPr>
              <a:t> </a:t>
            </a:r>
            <a:r>
              <a:rPr dirty="0" sz="800" spc="65">
                <a:latin typeface="Lucida Sans Unicode"/>
                <a:cs typeface="Lucida Sans Unicode"/>
              </a:rPr>
              <a:t>мастер-слайда</a:t>
            </a:r>
            <a:endParaRPr sz="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700" spc="-5">
                <a:latin typeface="Lucida Sans Unicode"/>
                <a:cs typeface="Lucida Sans Unicode"/>
              </a:rPr>
              <a:t>Чтобы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применить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мастер-слайд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ко</a:t>
            </a:r>
            <a:r>
              <a:rPr dirty="0" sz="700" spc="-15">
                <a:latin typeface="Lucida Sans Unicode"/>
                <a:cs typeface="Lucida Sans Unicode"/>
              </a:rPr>
              <a:t> всем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слайдам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презентации: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1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боковой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откройте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раздел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Фоны</a:t>
            </a:r>
            <a:r>
              <a:rPr dirty="0" sz="700" spc="-4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страниц</a:t>
            </a:r>
            <a:r>
              <a:rPr dirty="0" sz="700" spc="-1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 marR="5080" indent="-102235">
              <a:lnSpc>
                <a:spcPts val="1050"/>
              </a:lnSpc>
              <a:spcBef>
                <a:spcPts val="5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5">
                <a:latin typeface="Lucida Sans Unicode"/>
                <a:cs typeface="Lucida Sans Unicode"/>
              </a:rPr>
              <a:t>Чтобы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применить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один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мастер-слайд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ко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всем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слайдам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вашей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него правой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кнопкой</a:t>
            </a:r>
            <a:r>
              <a:rPr dirty="0" sz="700" spc="-10">
                <a:latin typeface="Lucida Sans Unicode"/>
                <a:cs typeface="Lucida Sans Unicode"/>
              </a:rPr>
              <a:t> мыши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из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контекстного 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17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 </a:t>
            </a:r>
            <a:r>
              <a:rPr dirty="0" sz="700" spc="-5" i="1">
                <a:latin typeface="Lucida Sans Unicode"/>
                <a:cs typeface="Lucida Sans Unicode"/>
              </a:rPr>
              <a:t>Применить </a:t>
            </a:r>
            <a:r>
              <a:rPr dirty="0" sz="700" spc="5" i="1">
                <a:latin typeface="Lucida Sans Unicode"/>
                <a:cs typeface="Lucida Sans Unicode"/>
              </a:rPr>
              <a:t>ко </a:t>
            </a:r>
            <a:r>
              <a:rPr dirty="0" sz="700" spc="-15" i="1">
                <a:latin typeface="Lucida Sans Unicode"/>
                <a:cs typeface="Lucida Sans Unicode"/>
              </a:rPr>
              <a:t>всем </a:t>
            </a:r>
            <a:r>
              <a:rPr dirty="0" sz="700" spc="-10" i="1">
                <a:latin typeface="Lucida Sans Unicode"/>
                <a:cs typeface="Lucida Sans Unicode"/>
              </a:rPr>
              <a:t>слайдам</a:t>
            </a:r>
            <a:r>
              <a:rPr dirty="0" sz="700" spc="-1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700" spc="-5">
                <a:latin typeface="Lucida Sans Unicode"/>
                <a:cs typeface="Lucida Sans Unicode"/>
              </a:rPr>
              <a:t>Чтобы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применить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различные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мастер-слайды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одному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нескольким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выделенным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слайдам: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1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выделите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слайды,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которым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хотите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применить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ваш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новый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мастер-слайд.</a:t>
            </a:r>
            <a:endParaRPr sz="700">
              <a:latin typeface="Lucida Sans Unicode"/>
              <a:cs typeface="Lucida Sans Unicode"/>
            </a:endParaRPr>
          </a:p>
          <a:p>
            <a:pPr marL="266700" marR="409575" indent="-102235">
              <a:lnSpc>
                <a:spcPts val="1050"/>
              </a:lnSpc>
              <a:spcBef>
                <a:spcPts val="5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боковой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щелкните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правой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кнопкой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мыши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</a:t>
            </a:r>
            <a:r>
              <a:rPr dirty="0" sz="700" spc="-10">
                <a:latin typeface="Lucida Sans Unicode"/>
                <a:cs typeface="Lucida Sans Unicode"/>
              </a:rPr>
              <a:t> мастер-слайду,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который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хотите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применить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</a:t>
            </a:r>
            <a:r>
              <a:rPr dirty="0" sz="700" spc="-10">
                <a:latin typeface="Lucida Sans Unicode"/>
                <a:cs typeface="Lucida Sans Unicode"/>
              </a:rPr>
              <a:t> выделенным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слайдам,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из  контекстного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Применить</a:t>
            </a:r>
            <a:r>
              <a:rPr dirty="0" sz="700" spc="-40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к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выделенным</a:t>
            </a:r>
            <a:r>
              <a:rPr dirty="0" sz="700" spc="-4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слайдам</a:t>
            </a:r>
            <a:r>
              <a:rPr dirty="0" sz="700" spc="-1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dirty="0" sz="800" spc="55">
                <a:latin typeface="Lucida Sans Unicode"/>
                <a:cs typeface="Lucida Sans Unicode"/>
              </a:rPr>
              <a:t>Загрузка </a:t>
            </a:r>
            <a:r>
              <a:rPr dirty="0" sz="800" spc="75">
                <a:latin typeface="Lucida Sans Unicode"/>
                <a:cs typeface="Lucida Sans Unicode"/>
              </a:rPr>
              <a:t>дополнительных</a:t>
            </a:r>
            <a:r>
              <a:rPr dirty="0" sz="800" spc="80">
                <a:latin typeface="Lucida Sans Unicode"/>
                <a:cs typeface="Lucida Sans Unicode"/>
              </a:rPr>
              <a:t> </a:t>
            </a:r>
            <a:r>
              <a:rPr dirty="0" sz="800" spc="65">
                <a:latin typeface="Lucida Sans Unicode"/>
                <a:cs typeface="Lucida Sans Unicode"/>
              </a:rPr>
              <a:t>мастер-слайдов</a:t>
            </a:r>
            <a:endParaRPr sz="800">
              <a:latin typeface="Lucida Sans Unicode"/>
              <a:cs typeface="Lucida Sans Unicode"/>
            </a:endParaRPr>
          </a:p>
          <a:p>
            <a:pPr marL="12700" marR="152400">
              <a:lnSpc>
                <a:spcPct val="125200"/>
              </a:lnSpc>
              <a:spcBef>
                <a:spcPts val="585"/>
              </a:spcBef>
            </a:pPr>
            <a:r>
              <a:rPr dirty="0" sz="700" spc="-10">
                <a:latin typeface="Lucida Sans Unicode"/>
                <a:cs typeface="Lucida Sans Unicode"/>
              </a:rPr>
              <a:t>Иногда,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20">
                <a:latin typeface="Lucida Sans Unicode"/>
                <a:cs typeface="Lucida Sans Unicode"/>
              </a:rPr>
              <a:t>существующем </a:t>
            </a:r>
            <a:r>
              <a:rPr dirty="0" sz="700" spc="-5">
                <a:latin typeface="Lucida Sans Unicode"/>
                <a:cs typeface="Lucida Sans Unicode"/>
              </a:rPr>
              <a:t>наборе </a:t>
            </a:r>
            <a:r>
              <a:rPr dirty="0" sz="700" spc="-10">
                <a:latin typeface="Lucida Sans Unicode"/>
                <a:cs typeface="Lucida Sans Unicode"/>
              </a:rPr>
              <a:t>слайдов, требуется </a:t>
            </a:r>
            <a:r>
              <a:rPr dirty="0" sz="700" spc="-5">
                <a:latin typeface="Lucida Sans Unicode"/>
                <a:cs typeface="Lucida Sans Unicode"/>
              </a:rPr>
              <a:t>смешать несколько </a:t>
            </a:r>
            <a:r>
              <a:rPr dirty="0" sz="700" spc="-10">
                <a:latin typeface="Lucida Sans Unicode"/>
                <a:cs typeface="Lucida Sans Unicode"/>
              </a:rPr>
              <a:t>мастер-слайдов, </a:t>
            </a:r>
            <a:r>
              <a:rPr dirty="0" sz="700">
                <a:latin typeface="Lucida Sans Unicode"/>
                <a:cs typeface="Lucida Sans Unicode"/>
              </a:rPr>
              <a:t>которые </a:t>
            </a:r>
            <a:r>
              <a:rPr dirty="0" sz="700" spc="-10">
                <a:latin typeface="Lucida Sans Unicode"/>
                <a:cs typeface="Lucida Sans Unicode"/>
              </a:rPr>
              <a:t>могут </a:t>
            </a:r>
            <a:r>
              <a:rPr dirty="0" sz="700" spc="-15">
                <a:latin typeface="Lucida Sans Unicode"/>
                <a:cs typeface="Lucida Sans Unicode"/>
              </a:rPr>
              <a:t>быть </a:t>
            </a:r>
            <a:r>
              <a:rPr dirty="0" sz="700" spc="-5">
                <a:latin typeface="Lucida Sans Unicode"/>
                <a:cs typeface="Lucida Sans Unicode"/>
              </a:rPr>
              <a:t>основаны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различных шаблонах.  Например, </a:t>
            </a:r>
            <a:r>
              <a:rPr dirty="0" sz="700" spc="-10">
                <a:latin typeface="Lucida Sans Unicode"/>
                <a:cs typeface="Lucida Sans Unicode"/>
              </a:rPr>
              <a:t>требуется </a:t>
            </a:r>
            <a:r>
              <a:rPr dirty="0" sz="700" spc="-5">
                <a:latin typeface="Lucida Sans Unicode"/>
                <a:cs typeface="Lucida Sans Unicode"/>
              </a:rPr>
              <a:t>совершенно </a:t>
            </a:r>
            <a:r>
              <a:rPr dirty="0" sz="700" spc="-10">
                <a:latin typeface="Lucida Sans Unicode"/>
                <a:cs typeface="Lucida Sans Unicode"/>
              </a:rPr>
              <a:t>другой </a:t>
            </a:r>
            <a:r>
              <a:rPr dirty="0" sz="700">
                <a:latin typeface="Lucida Sans Unicode"/>
                <a:cs typeface="Lucida Sans Unicode"/>
              </a:rPr>
              <a:t>макет </a:t>
            </a:r>
            <a:r>
              <a:rPr dirty="0" sz="700" spc="-20">
                <a:latin typeface="Lucida Sans Unicode"/>
                <a:cs typeface="Lucida Sans Unicode"/>
              </a:rPr>
              <a:t>для </a:t>
            </a:r>
            <a:r>
              <a:rPr dirty="0" sz="700" spc="-5">
                <a:latin typeface="Lucida Sans Unicode"/>
                <a:cs typeface="Lucida Sans Unicode"/>
              </a:rPr>
              <a:t>первого </a:t>
            </a:r>
            <a:r>
              <a:rPr dirty="0" sz="700" spc="-15">
                <a:latin typeface="Lucida Sans Unicode"/>
                <a:cs typeface="Lucida Sans Unicode"/>
              </a:rPr>
              <a:t>слайда </a:t>
            </a:r>
            <a:r>
              <a:rPr dirty="0" sz="700" spc="-5">
                <a:latin typeface="Lucida Sans Unicode"/>
                <a:cs typeface="Lucida Sans Unicode"/>
              </a:rPr>
              <a:t>презентации, </a:t>
            </a:r>
            <a:r>
              <a:rPr dirty="0" sz="700" spc="-10">
                <a:latin typeface="Lucida Sans Unicode"/>
                <a:cs typeface="Lucida Sans Unicode"/>
              </a:rPr>
              <a:t>или </a:t>
            </a:r>
            <a:r>
              <a:rPr dirty="0" sz="700" spc="-5">
                <a:latin typeface="Lucida Sans Unicode"/>
                <a:cs typeface="Lucida Sans Unicode"/>
              </a:rPr>
              <a:t>можно </a:t>
            </a:r>
            <a:r>
              <a:rPr dirty="0" sz="700" spc="-10">
                <a:latin typeface="Lucida Sans Unicode"/>
                <a:cs typeface="Lucida Sans Unicode"/>
              </a:rPr>
              <a:t>добавить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презентацию </a:t>
            </a:r>
            <a:r>
              <a:rPr dirty="0" sz="700" spc="-10">
                <a:latin typeface="Lucida Sans Unicode"/>
                <a:cs typeface="Lucida Sans Unicode"/>
              </a:rPr>
              <a:t>слайд </a:t>
            </a:r>
            <a:r>
              <a:rPr dirty="0" sz="700">
                <a:latin typeface="Lucida Sans Unicode"/>
                <a:cs typeface="Lucida Sans Unicode"/>
              </a:rPr>
              <a:t>из </a:t>
            </a:r>
            <a:r>
              <a:rPr dirty="0" sz="700" spc="-10">
                <a:latin typeface="Lucida Sans Unicode"/>
                <a:cs typeface="Lucida Sans Unicode"/>
              </a:rPr>
              <a:t>другой </a:t>
            </a:r>
            <a:r>
              <a:rPr dirty="0" sz="700" spc="-5">
                <a:latin typeface="Lucida Sans Unicode"/>
                <a:cs typeface="Lucida Sans Unicode"/>
              </a:rPr>
              <a:t>презентации  </a:t>
            </a:r>
            <a:r>
              <a:rPr dirty="0" sz="700" spc="5">
                <a:latin typeface="Lucida Sans Unicode"/>
                <a:cs typeface="Lucida Sans Unicode"/>
              </a:rPr>
              <a:t>(на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основе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шаблона,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доступного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жестком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диске).</a:t>
            </a:r>
            <a:endParaRPr sz="700">
              <a:latin typeface="Lucida Sans Unicode"/>
              <a:cs typeface="Lucida Sans Unicode"/>
            </a:endParaRPr>
          </a:p>
          <a:p>
            <a:pPr marL="266700" marR="227329" indent="-102235">
              <a:lnSpc>
                <a:spcPct val="125200"/>
              </a:lnSpc>
              <a:spcBef>
                <a:spcPts val="67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Выберите </a:t>
            </a:r>
            <a:r>
              <a:rPr dirty="0" sz="700" spc="-5">
                <a:latin typeface="Lucida Sans Unicode"/>
                <a:cs typeface="Lucida Sans Unicode"/>
              </a:rPr>
              <a:t>пункт главного меню </a:t>
            </a:r>
            <a:r>
              <a:rPr dirty="0" sz="700">
                <a:latin typeface="Arial"/>
                <a:cs typeface="Arial"/>
              </a:rPr>
              <a:t>Формат </a:t>
            </a:r>
            <a:r>
              <a:rPr dirty="0" sz="700">
                <a:latin typeface="MS Gothic"/>
                <a:cs typeface="MS Gothic"/>
              </a:rPr>
              <a:t>‣ </a:t>
            </a:r>
            <a:r>
              <a:rPr dirty="0" sz="700" spc="-15">
                <a:latin typeface="Arial"/>
                <a:cs typeface="Arial"/>
              </a:rPr>
              <a:t>Дизайн </a:t>
            </a:r>
            <a:r>
              <a:rPr dirty="0" sz="700" spc="-10">
                <a:latin typeface="Arial"/>
                <a:cs typeface="Arial"/>
              </a:rPr>
              <a:t>слайда </a:t>
            </a:r>
            <a:r>
              <a:rPr dirty="0" sz="700" spc="-10">
                <a:latin typeface="Lucida Sans Unicode"/>
                <a:cs typeface="Lucida Sans Unicode"/>
              </a:rPr>
              <a:t>или </a:t>
            </a:r>
            <a:r>
              <a:rPr dirty="0" sz="700" spc="-5">
                <a:latin typeface="Lucida Sans Unicode"/>
                <a:cs typeface="Lucida Sans Unicode"/>
              </a:rPr>
              <a:t>нажмите правой </a:t>
            </a:r>
            <a:r>
              <a:rPr dirty="0" sz="700" spc="5">
                <a:latin typeface="Lucida Sans Unicode"/>
                <a:cs typeface="Lucida Sans Unicode"/>
              </a:rPr>
              <a:t>кнопкой </a:t>
            </a:r>
            <a:r>
              <a:rPr dirty="0" sz="700" spc="-10">
                <a:latin typeface="Lucida Sans Unicode"/>
                <a:cs typeface="Lucida Sans Unicode"/>
              </a:rPr>
              <a:t>мыши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15">
                <a:latin typeface="Lucida Sans Unicode"/>
                <a:cs typeface="Lucida Sans Unicode"/>
              </a:rPr>
              <a:t>слайде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 i="1">
                <a:latin typeface="Lucida Sans Unicode"/>
                <a:cs typeface="Lucida Sans Unicode"/>
              </a:rPr>
              <a:t>Панели слайдов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10">
                <a:latin typeface="Lucida Sans Unicode"/>
                <a:cs typeface="Lucida Sans Unicode"/>
              </a:rPr>
              <a:t>выберите </a:t>
            </a:r>
            <a:r>
              <a:rPr dirty="0" sz="700" spc="-5">
                <a:latin typeface="Lucida Sans Unicode"/>
                <a:cs typeface="Lucida Sans Unicode"/>
              </a:rPr>
              <a:t>пункт  </a:t>
            </a:r>
            <a:r>
              <a:rPr dirty="0" sz="700">
                <a:latin typeface="Lucida Sans Unicode"/>
                <a:cs typeface="Lucida Sans Unicode"/>
              </a:rPr>
              <a:t>контекстного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Дизайн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слайда,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открыть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одноименный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диалог.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Этот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диалог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показывает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уже </a:t>
            </a:r>
            <a:r>
              <a:rPr dirty="0" sz="700" spc="-10">
                <a:latin typeface="Lucida Sans Unicode"/>
                <a:cs typeface="Lucida Sans Unicode"/>
              </a:rPr>
              <a:t>доступные</a:t>
            </a:r>
            <a:r>
              <a:rPr dirty="0" sz="700" spc="-20">
                <a:latin typeface="Lucida Sans Unicode"/>
                <a:cs typeface="Lucida Sans Unicode"/>
              </a:rPr>
              <a:t> для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использования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мастер-  </a:t>
            </a:r>
            <a:r>
              <a:rPr dirty="0" sz="700" spc="-15">
                <a:latin typeface="Lucida Sans Unicode"/>
                <a:cs typeface="Lucida Sans Unicode"/>
              </a:rPr>
              <a:t>слайды.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11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5">
                <a:latin typeface="Lucida Sans Unicode"/>
                <a:cs typeface="Lucida Sans Unicode"/>
              </a:rPr>
              <a:t>Для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добавления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мастер-слайда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кнопку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Загрузка</a:t>
            </a:r>
            <a:r>
              <a:rPr dirty="0" sz="700">
                <a:latin typeface="Lucida Sans Unicode"/>
                <a:cs typeface="Lucida Sans Unicode"/>
              </a:rPr>
              <a:t>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открылся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диалог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Загрузка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дизайна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слайдов</a:t>
            </a:r>
            <a:r>
              <a:rPr dirty="0" sz="700" spc="-1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диалоге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Загрузка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дизайна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слайдов</a:t>
            </a:r>
            <a:r>
              <a:rPr dirty="0" sz="700" spc="-55" i="1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шаблон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загрузки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мастер-слайда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OK</a:t>
            </a:r>
            <a:r>
              <a:rPr dirty="0" sz="700" spc="-1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Нажмите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OK</a:t>
            </a:r>
            <a:r>
              <a:rPr dirty="0" sz="700" spc="-45" i="1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ещё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раз,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закрыть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диалог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Дизайн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слайда</a:t>
            </a:r>
            <a:r>
              <a:rPr dirty="0" sz="700" spc="-1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 marR="155575" indent="-102235">
              <a:lnSpc>
                <a:spcPts val="1050"/>
              </a:lnSpc>
              <a:spcBef>
                <a:spcPts val="5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Мастер-слайды </a:t>
            </a:r>
            <a:r>
              <a:rPr dirty="0" sz="700">
                <a:latin typeface="Lucida Sans Unicode"/>
                <a:cs typeface="Lucida Sans Unicode"/>
              </a:rPr>
              <a:t>из </a:t>
            </a:r>
            <a:r>
              <a:rPr dirty="0" sz="700" spc="-5">
                <a:latin typeface="Lucida Sans Unicode"/>
                <a:cs typeface="Lucida Sans Unicode"/>
              </a:rPr>
              <a:t>шаблона, </a:t>
            </a:r>
            <a:r>
              <a:rPr dirty="0" sz="700">
                <a:latin typeface="Lucida Sans Unicode"/>
                <a:cs typeface="Lucida Sans Unicode"/>
              </a:rPr>
              <a:t>который </a:t>
            </a:r>
            <a:r>
              <a:rPr dirty="0" sz="700" spc="-15">
                <a:latin typeface="Lucida Sans Unicode"/>
                <a:cs typeface="Lucida Sans Unicode"/>
              </a:rPr>
              <a:t>вы выбрали </a:t>
            </a:r>
            <a:r>
              <a:rPr dirty="0" sz="700" spc="-20">
                <a:latin typeface="Lucida Sans Unicode"/>
                <a:cs typeface="Lucida Sans Unicode"/>
              </a:rPr>
              <a:t>для </a:t>
            </a:r>
            <a:r>
              <a:rPr dirty="0" sz="700" spc="-5">
                <a:latin typeface="Lucida Sans Unicode"/>
                <a:cs typeface="Lucida Sans Unicode"/>
              </a:rPr>
              <a:t>использования, </a:t>
            </a:r>
            <a:r>
              <a:rPr dirty="0" sz="700" spc="-25">
                <a:latin typeface="Lucida Sans Unicode"/>
                <a:cs typeface="Lucida Sans Unicode"/>
              </a:rPr>
              <a:t>будут </a:t>
            </a:r>
            <a:r>
              <a:rPr dirty="0" sz="700" spc="-10">
                <a:latin typeface="Lucida Sans Unicode"/>
                <a:cs typeface="Lucida Sans Unicode"/>
              </a:rPr>
              <a:t>представлены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доступных </a:t>
            </a:r>
            <a:r>
              <a:rPr dirty="0" sz="700" spc="-20">
                <a:latin typeface="Lucida Sans Unicode"/>
                <a:cs typeface="Lucida Sans Unicode"/>
              </a:rPr>
              <a:t>для </a:t>
            </a:r>
            <a:r>
              <a:rPr dirty="0" sz="700" spc="-5">
                <a:latin typeface="Lucida Sans Unicode"/>
                <a:cs typeface="Lucida Sans Unicode"/>
              </a:rPr>
              <a:t>использования </a:t>
            </a:r>
            <a:r>
              <a:rPr dirty="0" sz="700" spc="-10">
                <a:latin typeface="Lucida Sans Unicode"/>
                <a:cs typeface="Lucida Sans Unicode"/>
              </a:rPr>
              <a:t>подразделе главных  </a:t>
            </a:r>
            <a:r>
              <a:rPr dirty="0" sz="700" spc="-5">
                <a:latin typeface="Lucida Sans Unicode"/>
                <a:cs typeface="Lucida Sans Unicode"/>
              </a:rPr>
              <a:t>страниц.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75051" y="6450173"/>
            <a:ext cx="3238157" cy="3047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271322" y="9569151"/>
            <a:ext cx="103822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Lucida Sans Unicode"/>
                <a:cs typeface="Lucida Sans Unicode"/>
              </a:rPr>
              <a:t>Диалог </a:t>
            </a:r>
            <a:r>
              <a:rPr dirty="0" sz="700" i="1">
                <a:latin typeface="Lucida Sans Unicode"/>
                <a:cs typeface="Lucida Sans Unicode"/>
              </a:rPr>
              <a:t>Дизайн</a:t>
            </a:r>
            <a:r>
              <a:rPr dirty="0" sz="700" spc="-95" i="1">
                <a:latin typeface="Lucida Sans Unicode"/>
                <a:cs typeface="Lucida Sans Unicode"/>
              </a:rPr>
              <a:t> </a:t>
            </a:r>
            <a:r>
              <a:rPr dirty="0" sz="700" spc="-15" i="1">
                <a:latin typeface="Lucida Sans Unicode"/>
                <a:cs typeface="Lucida Sans Unicode"/>
              </a:rPr>
              <a:t>слайда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6491" y="9755795"/>
            <a:ext cx="6660515" cy="4533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00" spc="60">
                <a:solidFill>
                  <a:srgbClr val="ABABAB"/>
                </a:solidFill>
                <a:latin typeface="Lucida Sans Unicode"/>
                <a:cs typeface="Lucida Sans Unicode"/>
              </a:rPr>
              <a:t>Примечание</a:t>
            </a:r>
            <a:endParaRPr sz="600">
              <a:latin typeface="Lucida Sans Unicode"/>
              <a:cs typeface="Lucida Sans Unicode"/>
            </a:endParaRPr>
          </a:p>
          <a:p>
            <a:pPr marL="114300" marR="5080">
              <a:lnSpc>
                <a:spcPct val="146100"/>
              </a:lnSpc>
              <a:spcBef>
                <a:spcPts val="500"/>
              </a:spcBef>
            </a:pPr>
            <a:r>
              <a:rPr dirty="0" sz="600" spc="10">
                <a:latin typeface="Lucida Sans Unicode"/>
                <a:cs typeface="Lucida Sans Unicode"/>
              </a:rPr>
              <a:t>Загруженные </a:t>
            </a:r>
            <a:r>
              <a:rPr dirty="0" sz="600" spc="20">
                <a:latin typeface="Lucida Sans Unicode"/>
                <a:cs typeface="Lucida Sans Unicode"/>
              </a:rPr>
              <a:t>мастер-слайды </a:t>
            </a:r>
            <a:r>
              <a:rPr dirty="0" sz="600" spc="5">
                <a:latin typeface="Lucida Sans Unicode"/>
                <a:cs typeface="Lucida Sans Unicode"/>
              </a:rPr>
              <a:t>также </a:t>
            </a:r>
            <a:r>
              <a:rPr dirty="0" sz="600" spc="25">
                <a:latin typeface="Lucida Sans Unicode"/>
                <a:cs typeface="Lucida Sans Unicode"/>
              </a:rPr>
              <a:t>будут </a:t>
            </a:r>
            <a:r>
              <a:rPr dirty="0" sz="600" spc="20">
                <a:latin typeface="Lucida Sans Unicode"/>
                <a:cs typeface="Lucida Sans Unicode"/>
              </a:rPr>
              <a:t>доступны </a:t>
            </a:r>
            <a:r>
              <a:rPr dirty="0" sz="600" spc="15">
                <a:latin typeface="Lucida Sans Unicode"/>
                <a:cs typeface="Lucida Sans Unicode"/>
              </a:rPr>
              <a:t>в </a:t>
            </a:r>
            <a:r>
              <a:rPr dirty="0" sz="600" spc="30">
                <a:latin typeface="Lucida Sans Unicode"/>
                <a:cs typeface="Lucida Sans Unicode"/>
              </a:rPr>
              <a:t>следующий </a:t>
            </a:r>
            <a:r>
              <a:rPr dirty="0" sz="600" spc="5">
                <a:latin typeface="Lucida Sans Unicode"/>
                <a:cs typeface="Lucida Sans Unicode"/>
              </a:rPr>
              <a:t>раз, </a:t>
            </a:r>
            <a:r>
              <a:rPr dirty="0" sz="600" spc="15">
                <a:latin typeface="Lucida Sans Unicode"/>
                <a:cs typeface="Lucida Sans Unicode"/>
              </a:rPr>
              <a:t>при </a:t>
            </a:r>
            <a:r>
              <a:rPr dirty="0" sz="600" spc="10">
                <a:latin typeface="Lucida Sans Unicode"/>
                <a:cs typeface="Lucida Sans Unicode"/>
              </a:rPr>
              <a:t>открытии </a:t>
            </a:r>
            <a:r>
              <a:rPr dirty="0" sz="600" spc="15">
                <a:latin typeface="Lucida Sans Unicode"/>
                <a:cs typeface="Lucida Sans Unicode"/>
              </a:rPr>
              <a:t>этой </a:t>
            </a:r>
            <a:r>
              <a:rPr dirty="0" sz="600" spc="10">
                <a:latin typeface="Lucida Sans Unicode"/>
                <a:cs typeface="Lucida Sans Unicode"/>
              </a:rPr>
              <a:t>презентации. </a:t>
            </a:r>
            <a:r>
              <a:rPr dirty="0" sz="600" spc="25">
                <a:latin typeface="Lucida Sans Unicode"/>
                <a:cs typeface="Lucida Sans Unicode"/>
              </a:rPr>
              <a:t>Если </a:t>
            </a:r>
            <a:r>
              <a:rPr dirty="0" sz="600" spc="20">
                <a:latin typeface="Lucida Sans Unicode"/>
                <a:cs typeface="Lucida Sans Unicode"/>
              </a:rPr>
              <a:t>необходимо удалить </a:t>
            </a:r>
            <a:r>
              <a:rPr dirty="0" sz="600" spc="15">
                <a:latin typeface="Lucida Sans Unicode"/>
                <a:cs typeface="Lucida Sans Unicode"/>
              </a:rPr>
              <a:t>неиспользуемые </a:t>
            </a:r>
            <a:r>
              <a:rPr dirty="0" sz="600" spc="10">
                <a:latin typeface="Lucida Sans Unicode"/>
                <a:cs typeface="Lucida Sans Unicode"/>
              </a:rPr>
              <a:t>мастер-  </a:t>
            </a:r>
            <a:r>
              <a:rPr dirty="0" sz="600" spc="20">
                <a:latin typeface="Lucida Sans Unicode"/>
                <a:cs typeface="Lucida Sans Unicode"/>
              </a:rPr>
              <a:t>слайды, </a:t>
            </a:r>
            <a:r>
              <a:rPr dirty="0" sz="600" spc="15">
                <a:latin typeface="Lucida Sans Unicode"/>
                <a:cs typeface="Lucida Sans Unicode"/>
              </a:rPr>
              <a:t>установите </a:t>
            </a:r>
            <a:r>
              <a:rPr dirty="0" sz="600" spc="20">
                <a:latin typeface="Lucida Sans Unicode"/>
                <a:cs typeface="Lucida Sans Unicode"/>
              </a:rPr>
              <a:t>соответствующую </a:t>
            </a:r>
            <a:r>
              <a:rPr dirty="0" sz="600" spc="15">
                <a:latin typeface="Lucida Sans Unicode"/>
                <a:cs typeface="Lucida Sans Unicode"/>
              </a:rPr>
              <a:t>галочку в окне </a:t>
            </a:r>
            <a:r>
              <a:rPr dirty="0" sz="600" spc="15" i="1">
                <a:latin typeface="Lucida Sans Unicode"/>
                <a:cs typeface="Lucida Sans Unicode"/>
              </a:rPr>
              <a:t>Дизайн </a:t>
            </a:r>
            <a:r>
              <a:rPr dirty="0" sz="600" spc="20" i="1">
                <a:latin typeface="Lucida Sans Unicode"/>
                <a:cs typeface="Lucida Sans Unicode"/>
              </a:rPr>
              <a:t>слайдов</a:t>
            </a:r>
            <a:r>
              <a:rPr dirty="0" sz="600" spc="20">
                <a:latin typeface="Lucida Sans Unicode"/>
                <a:cs typeface="Lucida Sans Unicode"/>
              </a:rPr>
              <a:t>. </a:t>
            </a:r>
            <a:r>
              <a:rPr dirty="0" sz="600" spc="25">
                <a:latin typeface="Lucida Sans Unicode"/>
                <a:cs typeface="Lucida Sans Unicode"/>
              </a:rPr>
              <a:t>Если </a:t>
            </a:r>
            <a:r>
              <a:rPr dirty="0" sz="600" spc="15">
                <a:latin typeface="Lucida Sans Unicode"/>
                <a:cs typeface="Lucida Sans Unicode"/>
              </a:rPr>
              <a:t>мастер-слайд не </a:t>
            </a:r>
            <a:r>
              <a:rPr dirty="0" sz="600" spc="20">
                <a:latin typeface="Lucida Sans Unicode"/>
                <a:cs typeface="Lucida Sans Unicode"/>
              </a:rPr>
              <a:t>был использован </a:t>
            </a:r>
            <a:r>
              <a:rPr dirty="0" sz="600" spc="15">
                <a:latin typeface="Lucida Sans Unicode"/>
                <a:cs typeface="Lucida Sans Unicode"/>
              </a:rPr>
              <a:t>в </a:t>
            </a:r>
            <a:r>
              <a:rPr dirty="0" sz="600" spc="10">
                <a:latin typeface="Lucida Sans Unicode"/>
                <a:cs typeface="Lucida Sans Unicode"/>
              </a:rPr>
              <a:t>презентации, </a:t>
            </a:r>
            <a:r>
              <a:rPr dirty="0" sz="600" spc="20">
                <a:latin typeface="Lucida Sans Unicode"/>
                <a:cs typeface="Lucida Sans Unicode"/>
              </a:rPr>
              <a:t>он удалится </a:t>
            </a:r>
            <a:r>
              <a:rPr dirty="0" sz="600" spc="15">
                <a:latin typeface="Lucida Sans Unicode"/>
                <a:cs typeface="Lucida Sans Unicode"/>
              </a:rPr>
              <a:t>из </a:t>
            </a:r>
            <a:r>
              <a:rPr dirty="0" sz="600" spc="20">
                <a:latin typeface="Lucida Sans Unicode"/>
                <a:cs typeface="Lucida Sans Unicode"/>
              </a:rPr>
              <a:t>списка</a:t>
            </a:r>
            <a:r>
              <a:rPr dirty="0" sz="600" spc="-15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доступных</a:t>
            </a:r>
            <a:endParaRPr sz="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91" y="828918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 h="0">
                <a:moveTo>
                  <a:pt x="0" y="0"/>
                </a:moveTo>
                <a:lnTo>
                  <a:pt x="6743115" y="0"/>
                </a:lnTo>
              </a:path>
            </a:pathLst>
          </a:custGeom>
          <a:ln w="6361">
            <a:solidFill>
              <a:srgbClr val="8698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9191" y="5428232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 h="0">
                <a:moveTo>
                  <a:pt x="0" y="0"/>
                </a:moveTo>
                <a:lnTo>
                  <a:pt x="6743115" y="0"/>
                </a:lnTo>
              </a:path>
            </a:pathLst>
          </a:custGeom>
          <a:ln w="6361">
            <a:solidFill>
              <a:srgbClr val="8698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30022" y="367738"/>
            <a:ext cx="2719705" cy="316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00"/>
              </a:spcBef>
            </a:pPr>
            <a:r>
              <a:rPr dirty="0" sz="700" spc="-10">
                <a:latin typeface="Lucida Sans Unicode"/>
                <a:cs typeface="Lucida Sans Unicode"/>
              </a:rPr>
              <a:t>Главное </a:t>
            </a:r>
            <a:r>
              <a:rPr dirty="0" sz="700" spc="5">
                <a:latin typeface="Lucida Sans Unicode"/>
                <a:cs typeface="Lucida Sans Unicode"/>
              </a:rPr>
              <a:t>окно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Impress</a:t>
            </a:r>
            <a:endParaRPr sz="7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610"/>
              </a:spcBef>
            </a:pPr>
            <a:r>
              <a:rPr dirty="0" sz="700" spc="-5" i="1">
                <a:latin typeface="Lucida Sans Unicode"/>
                <a:cs typeface="Lucida Sans Unicode"/>
              </a:rPr>
              <a:t>(овалами </a:t>
            </a:r>
            <a:r>
              <a:rPr dirty="0" sz="700" spc="5" i="1">
                <a:latin typeface="Lucida Sans Unicode"/>
                <a:cs typeface="Lucida Sans Unicode"/>
              </a:rPr>
              <a:t>показаны </a:t>
            </a:r>
            <a:r>
              <a:rPr dirty="0" sz="700" i="1">
                <a:latin typeface="Lucida Sans Unicode"/>
                <a:cs typeface="Lucida Sans Unicode"/>
              </a:rPr>
              <a:t>маркеры</a:t>
            </a:r>
            <a:r>
              <a:rPr dirty="0" sz="700" spc="-17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скрытия/отображения панелей)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5504" y="2695998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5"/>
                </a:lnTo>
                <a:lnTo>
                  <a:pt x="0" y="5301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1"/>
                </a:lnTo>
                <a:lnTo>
                  <a:pt x="31807" y="26505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5504" y="2829588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5"/>
                </a:lnTo>
                <a:lnTo>
                  <a:pt x="0" y="5301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1"/>
                </a:lnTo>
                <a:lnTo>
                  <a:pt x="31807" y="26505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5504" y="2963178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5"/>
                </a:lnTo>
                <a:lnTo>
                  <a:pt x="0" y="5301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1"/>
                </a:lnTo>
                <a:lnTo>
                  <a:pt x="31807" y="26505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5504" y="3096768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5"/>
                </a:lnTo>
                <a:lnTo>
                  <a:pt x="0" y="5301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1"/>
                </a:lnTo>
                <a:lnTo>
                  <a:pt x="31807" y="26505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5504" y="3230358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5"/>
                </a:lnTo>
                <a:lnTo>
                  <a:pt x="0" y="5301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1"/>
                </a:lnTo>
                <a:lnTo>
                  <a:pt x="31807" y="26505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5504" y="368201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6"/>
                </a:lnTo>
                <a:lnTo>
                  <a:pt x="0" y="5300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0"/>
                </a:lnTo>
                <a:lnTo>
                  <a:pt x="31807" y="26506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5504" y="381560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6"/>
                </a:lnTo>
                <a:lnTo>
                  <a:pt x="0" y="5300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0"/>
                </a:lnTo>
                <a:lnTo>
                  <a:pt x="31807" y="26506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65504" y="3949200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6"/>
                </a:lnTo>
                <a:lnTo>
                  <a:pt x="0" y="5300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0"/>
                </a:lnTo>
                <a:lnTo>
                  <a:pt x="31807" y="26506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5504" y="408278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6"/>
                </a:lnTo>
                <a:lnTo>
                  <a:pt x="0" y="5300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0"/>
                </a:lnTo>
                <a:lnTo>
                  <a:pt x="31807" y="26506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06491" y="687973"/>
            <a:ext cx="6759575" cy="87185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00" spc="60">
                <a:solidFill>
                  <a:srgbClr val="ABABAB"/>
                </a:solidFill>
                <a:latin typeface="Lucida Sans Unicode"/>
                <a:cs typeface="Lucida Sans Unicode"/>
              </a:rPr>
              <a:t>Совет</a:t>
            </a:r>
            <a:endParaRPr sz="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</a:pPr>
            <a:r>
              <a:rPr dirty="0" sz="600" spc="10">
                <a:latin typeface="Lucida Sans Unicode"/>
                <a:cs typeface="Lucida Sans Unicode"/>
              </a:rPr>
              <a:t>Закрыть </a:t>
            </a:r>
            <a:r>
              <a:rPr dirty="0" sz="600" spc="15">
                <a:latin typeface="Lucida Sans Unicode"/>
                <a:cs typeface="Lucida Sans Unicode"/>
              </a:rPr>
              <a:t>панель </a:t>
            </a:r>
            <a:r>
              <a:rPr dirty="0" sz="600" spc="20">
                <a:latin typeface="Lucida Sans Unicode"/>
                <a:cs typeface="Lucida Sans Unicode"/>
              </a:rPr>
              <a:t>слайдов и </a:t>
            </a:r>
            <a:r>
              <a:rPr dirty="0" sz="600" spc="25">
                <a:latin typeface="Lucida Sans Unicode"/>
                <a:cs typeface="Lucida Sans Unicode"/>
              </a:rPr>
              <a:t>боковую </a:t>
            </a:r>
            <a:r>
              <a:rPr dirty="0" sz="600" spc="15">
                <a:latin typeface="Lucida Sans Unicode"/>
                <a:cs typeface="Lucida Sans Unicode"/>
              </a:rPr>
              <a:t>панель </a:t>
            </a:r>
            <a:r>
              <a:rPr dirty="0" sz="600" spc="10">
                <a:latin typeface="Lucida Sans Unicode"/>
                <a:cs typeface="Lucida Sans Unicode"/>
              </a:rPr>
              <a:t>можно, нажав </a:t>
            </a:r>
            <a:r>
              <a:rPr dirty="0" sz="600" spc="15">
                <a:latin typeface="Lucida Sans Unicode"/>
                <a:cs typeface="Lucida Sans Unicode"/>
              </a:rPr>
              <a:t>на </a:t>
            </a:r>
            <a:r>
              <a:rPr dirty="0" sz="600" spc="10">
                <a:latin typeface="Lucida Sans Unicode"/>
                <a:cs typeface="Lucida Sans Unicode"/>
              </a:rPr>
              <a:t>крестик </a:t>
            </a:r>
            <a:r>
              <a:rPr dirty="0" sz="600">
                <a:solidFill>
                  <a:srgbClr val="333333"/>
                </a:solidFill>
                <a:latin typeface="Consolas"/>
                <a:cs typeface="Consolas"/>
              </a:rPr>
              <a:t>x </a:t>
            </a:r>
            <a:r>
              <a:rPr dirty="0" sz="600" spc="15">
                <a:latin typeface="Lucida Sans Unicode"/>
                <a:cs typeface="Lucida Sans Unicode"/>
              </a:rPr>
              <a:t>в верхнем правом </a:t>
            </a:r>
            <a:r>
              <a:rPr dirty="0" sz="600" spc="20">
                <a:latin typeface="Lucida Sans Unicode"/>
                <a:cs typeface="Lucida Sans Unicode"/>
              </a:rPr>
              <a:t>углу </a:t>
            </a:r>
            <a:r>
              <a:rPr dirty="0" sz="600" spc="15">
                <a:latin typeface="Lucida Sans Unicode"/>
                <a:cs typeface="Lucida Sans Unicode"/>
              </a:rPr>
              <a:t>панелей </a:t>
            </a:r>
            <a:r>
              <a:rPr dirty="0" sz="600" spc="25">
                <a:latin typeface="Lucida Sans Unicode"/>
                <a:cs typeface="Lucida Sans Unicode"/>
              </a:rPr>
              <a:t>или </a:t>
            </a:r>
            <a:r>
              <a:rPr dirty="0" sz="600" spc="20">
                <a:latin typeface="Lucida Sans Unicode"/>
                <a:cs typeface="Lucida Sans Unicode"/>
              </a:rPr>
              <a:t>отключить </a:t>
            </a:r>
            <a:r>
              <a:rPr dirty="0" sz="600" spc="15">
                <a:latin typeface="Lucida Sans Unicode"/>
                <a:cs typeface="Lucida Sans Unicode"/>
              </a:rPr>
              <a:t>их в </a:t>
            </a:r>
            <a:r>
              <a:rPr dirty="0" sz="600" spc="10">
                <a:latin typeface="Lucida Sans Unicode"/>
                <a:cs typeface="Lucida Sans Unicode"/>
              </a:rPr>
              <a:t>меню </a:t>
            </a:r>
            <a:r>
              <a:rPr dirty="0" sz="600" spc="20">
                <a:latin typeface="Arial"/>
                <a:cs typeface="Arial"/>
              </a:rPr>
              <a:t>Вид </a:t>
            </a:r>
            <a:r>
              <a:rPr dirty="0" sz="600" spc="15">
                <a:latin typeface="MS Gothic"/>
                <a:cs typeface="MS Gothic"/>
              </a:rPr>
              <a:t>‣ </a:t>
            </a:r>
            <a:r>
              <a:rPr dirty="0" sz="600" spc="5">
                <a:latin typeface="Arial"/>
                <a:cs typeface="Arial"/>
              </a:rPr>
              <a:t>Панель </a:t>
            </a:r>
            <a:r>
              <a:rPr dirty="0" sz="600" spc="15">
                <a:latin typeface="Arial"/>
                <a:cs typeface="Arial"/>
              </a:rPr>
              <a:t>слайдов </a:t>
            </a:r>
            <a:r>
              <a:rPr dirty="0" sz="600" spc="25">
                <a:latin typeface="Lucida Sans Unicode"/>
                <a:cs typeface="Lucida Sans Unicode"/>
              </a:rPr>
              <a:t>или </a:t>
            </a:r>
            <a:r>
              <a:rPr dirty="0" sz="600" spc="20">
                <a:latin typeface="Arial"/>
                <a:cs typeface="Arial"/>
              </a:rPr>
              <a:t>Вид</a:t>
            </a:r>
            <a:r>
              <a:rPr dirty="0" sz="600" spc="-95">
                <a:latin typeface="Arial"/>
                <a:cs typeface="Arial"/>
              </a:rPr>
              <a:t> </a:t>
            </a:r>
            <a:r>
              <a:rPr dirty="0" sz="600" spc="15">
                <a:latin typeface="MS Gothic"/>
                <a:cs typeface="MS Gothic"/>
              </a:rPr>
              <a:t>‣</a:t>
            </a:r>
            <a:endParaRPr sz="600">
              <a:latin typeface="MS Gothic"/>
              <a:cs typeface="MS Gothic"/>
            </a:endParaRPr>
          </a:p>
          <a:p>
            <a:pPr marL="114300">
              <a:lnSpc>
                <a:spcPct val="100000"/>
              </a:lnSpc>
              <a:spcBef>
                <a:spcPts val="380"/>
              </a:spcBef>
            </a:pPr>
            <a:r>
              <a:rPr dirty="0" sz="600" spc="20">
                <a:latin typeface="Arial"/>
                <a:cs typeface="Arial"/>
              </a:rPr>
              <a:t>Боковая </a:t>
            </a:r>
            <a:r>
              <a:rPr dirty="0" sz="600" spc="10">
                <a:latin typeface="Arial"/>
                <a:cs typeface="Arial"/>
              </a:rPr>
              <a:t>панель</a:t>
            </a:r>
            <a:r>
              <a:rPr dirty="0" sz="600" spc="10">
                <a:latin typeface="Lucida Sans Unicode"/>
                <a:cs typeface="Lucida Sans Unicode"/>
              </a:rPr>
              <a:t>. </a:t>
            </a:r>
            <a:r>
              <a:rPr dirty="0" sz="600" spc="15">
                <a:latin typeface="Lucida Sans Unicode"/>
                <a:cs typeface="Lucida Sans Unicode"/>
              </a:rPr>
              <a:t>Чтобы </a:t>
            </a:r>
            <a:r>
              <a:rPr dirty="0" sz="600" spc="20">
                <a:latin typeface="Lucida Sans Unicode"/>
                <a:cs typeface="Lucida Sans Unicode"/>
              </a:rPr>
              <a:t>вновь </a:t>
            </a:r>
            <a:r>
              <a:rPr dirty="0" sz="600" spc="10">
                <a:latin typeface="Lucida Sans Unicode"/>
                <a:cs typeface="Lucida Sans Unicode"/>
              </a:rPr>
              <a:t>показать </a:t>
            </a:r>
            <a:r>
              <a:rPr dirty="0" sz="600" spc="15">
                <a:latin typeface="Lucida Sans Unicode"/>
                <a:cs typeface="Lucida Sans Unicode"/>
              </a:rPr>
              <a:t>эти панели, </a:t>
            </a:r>
            <a:r>
              <a:rPr dirty="0" sz="600" spc="10">
                <a:latin typeface="Lucida Sans Unicode"/>
                <a:cs typeface="Lucida Sans Unicode"/>
              </a:rPr>
              <a:t>активируйте </a:t>
            </a:r>
            <a:r>
              <a:rPr dirty="0" sz="600" spc="15">
                <a:latin typeface="Lucida Sans Unicode"/>
                <a:cs typeface="Lucida Sans Unicode"/>
              </a:rPr>
              <a:t>их в </a:t>
            </a:r>
            <a:r>
              <a:rPr dirty="0" sz="600" spc="10">
                <a:latin typeface="Lucida Sans Unicode"/>
                <a:cs typeface="Lucida Sans Unicode"/>
              </a:rPr>
              <a:t>меню </a:t>
            </a:r>
            <a:r>
              <a:rPr dirty="0" sz="600" spc="20">
                <a:latin typeface="Arial"/>
                <a:cs typeface="Arial"/>
              </a:rPr>
              <a:t>Вид </a:t>
            </a:r>
            <a:r>
              <a:rPr dirty="0" sz="600" spc="15">
                <a:latin typeface="MS Gothic"/>
                <a:cs typeface="MS Gothic"/>
              </a:rPr>
              <a:t>‣ </a:t>
            </a:r>
            <a:r>
              <a:rPr dirty="0" sz="600" spc="5">
                <a:latin typeface="Arial"/>
                <a:cs typeface="Arial"/>
              </a:rPr>
              <a:t>Панель </a:t>
            </a:r>
            <a:r>
              <a:rPr dirty="0" sz="600" spc="15">
                <a:latin typeface="Arial"/>
                <a:cs typeface="Arial"/>
              </a:rPr>
              <a:t>слайдов </a:t>
            </a:r>
            <a:r>
              <a:rPr dirty="0" sz="600" spc="25">
                <a:latin typeface="Lucida Sans Unicode"/>
                <a:cs typeface="Lucida Sans Unicode"/>
              </a:rPr>
              <a:t>или </a:t>
            </a:r>
            <a:r>
              <a:rPr dirty="0" sz="600" spc="20">
                <a:latin typeface="Arial"/>
                <a:cs typeface="Arial"/>
              </a:rPr>
              <a:t>Вид </a:t>
            </a:r>
            <a:r>
              <a:rPr dirty="0" sz="600" spc="15">
                <a:latin typeface="MS Gothic"/>
                <a:cs typeface="MS Gothic"/>
              </a:rPr>
              <a:t>‣</a:t>
            </a:r>
            <a:r>
              <a:rPr dirty="0" sz="600" spc="-140">
                <a:latin typeface="MS Gothic"/>
                <a:cs typeface="MS Gothic"/>
              </a:rPr>
              <a:t> </a:t>
            </a:r>
            <a:r>
              <a:rPr dirty="0" sz="600" spc="20">
                <a:latin typeface="Arial"/>
                <a:cs typeface="Arial"/>
              </a:rPr>
              <a:t>Боковая </a:t>
            </a:r>
            <a:r>
              <a:rPr dirty="0" sz="600" spc="10">
                <a:latin typeface="Arial"/>
                <a:cs typeface="Arial"/>
              </a:rPr>
              <a:t>панель</a:t>
            </a:r>
            <a:r>
              <a:rPr dirty="0" sz="600" spc="10">
                <a:latin typeface="Lucida Sans Unicode"/>
                <a:cs typeface="Lucida Sans Unicode"/>
              </a:rPr>
              <a:t>.</a:t>
            </a:r>
            <a:endParaRPr sz="600">
              <a:latin typeface="Lucida Sans Unicode"/>
              <a:cs typeface="Lucida Sans Unicode"/>
            </a:endParaRPr>
          </a:p>
          <a:p>
            <a:pPr marL="114300" marR="260350">
              <a:lnSpc>
                <a:spcPct val="146100"/>
              </a:lnSpc>
              <a:spcBef>
                <a:spcPts val="405"/>
              </a:spcBef>
            </a:pPr>
            <a:r>
              <a:rPr dirty="0" sz="600" spc="10">
                <a:latin typeface="Lucida Sans Unicode"/>
                <a:cs typeface="Lucida Sans Unicode"/>
              </a:rPr>
              <a:t>Также можно максимизировать </a:t>
            </a:r>
            <a:r>
              <a:rPr dirty="0" sz="600" spc="20">
                <a:latin typeface="Lucida Sans Unicode"/>
                <a:cs typeface="Lucida Sans Unicode"/>
              </a:rPr>
              <a:t>рабочую область, </a:t>
            </a:r>
            <a:r>
              <a:rPr dirty="0" sz="600" spc="10">
                <a:latin typeface="Lucida Sans Unicode"/>
                <a:cs typeface="Lucida Sans Unicode"/>
              </a:rPr>
              <a:t>нажав </a:t>
            </a:r>
            <a:r>
              <a:rPr dirty="0" sz="600" spc="15">
                <a:latin typeface="Lucida Sans Unicode"/>
                <a:cs typeface="Lucida Sans Unicode"/>
              </a:rPr>
              <a:t>на </a:t>
            </a:r>
            <a:r>
              <a:rPr dirty="0" sz="600" spc="10">
                <a:latin typeface="Lucida Sans Unicode"/>
                <a:cs typeface="Lucida Sans Unicode"/>
              </a:rPr>
              <a:t>маркеры </a:t>
            </a:r>
            <a:r>
              <a:rPr dirty="0" sz="600" spc="15">
                <a:latin typeface="Lucida Sans Unicode"/>
                <a:cs typeface="Lucida Sans Unicode"/>
              </a:rPr>
              <a:t>скрытия/отображения на вертикальных разделительных </a:t>
            </a:r>
            <a:r>
              <a:rPr dirty="0" sz="600" spc="20">
                <a:latin typeface="Lucida Sans Unicode"/>
                <a:cs typeface="Lucida Sans Unicode"/>
              </a:rPr>
              <a:t>линиях </a:t>
            </a:r>
            <a:r>
              <a:rPr dirty="0" sz="600" spc="10">
                <a:latin typeface="Lucida Sans Unicode"/>
                <a:cs typeface="Lucida Sans Unicode"/>
              </a:rPr>
              <a:t>между </a:t>
            </a:r>
            <a:r>
              <a:rPr dirty="0" sz="600" spc="20">
                <a:latin typeface="Lucida Sans Unicode"/>
                <a:cs typeface="Lucida Sans Unicode"/>
              </a:rPr>
              <a:t>областями  </a:t>
            </a:r>
            <a:r>
              <a:rPr dirty="0" sz="600" spc="15">
                <a:latin typeface="Lucida Sans Unicode"/>
                <a:cs typeface="Lucida Sans Unicode"/>
              </a:rPr>
              <a:t>(выделены овалами на </a:t>
            </a:r>
            <a:r>
              <a:rPr dirty="0" sz="600" spc="20">
                <a:latin typeface="Lucida Sans Unicode"/>
                <a:cs typeface="Lucida Sans Unicode"/>
              </a:rPr>
              <a:t>рисунке </a:t>
            </a:r>
            <a:r>
              <a:rPr dirty="0" sz="600" spc="10">
                <a:latin typeface="Lucida Sans Unicode"/>
                <a:cs typeface="Lucida Sans Unicode"/>
              </a:rPr>
              <a:t>выше). </a:t>
            </a:r>
            <a:r>
              <a:rPr dirty="0" sz="600" spc="20">
                <a:latin typeface="Lucida Sans Unicode"/>
                <a:cs typeface="Lucida Sans Unicode"/>
              </a:rPr>
              <a:t>Используйте </a:t>
            </a:r>
            <a:r>
              <a:rPr dirty="0" sz="600" spc="10">
                <a:latin typeface="Lucida Sans Unicode"/>
                <a:cs typeface="Lucida Sans Unicode"/>
              </a:rPr>
              <a:t>маркеры, </a:t>
            </a:r>
            <a:r>
              <a:rPr dirty="0" sz="600" spc="25">
                <a:latin typeface="Lucida Sans Unicode"/>
                <a:cs typeface="Lucida Sans Unicode"/>
              </a:rPr>
              <a:t>если </a:t>
            </a:r>
            <a:r>
              <a:rPr dirty="0" sz="600" spc="15">
                <a:latin typeface="Lucida Sans Unicode"/>
                <a:cs typeface="Lucida Sans Unicode"/>
              </a:rPr>
              <a:t>не </a:t>
            </a:r>
            <a:r>
              <a:rPr dirty="0" sz="600" spc="10">
                <a:latin typeface="Lucida Sans Unicode"/>
                <a:cs typeface="Lucida Sans Unicode"/>
              </a:rPr>
              <a:t>хотите закрывать </a:t>
            </a:r>
            <a:r>
              <a:rPr dirty="0" sz="600" spc="15">
                <a:latin typeface="Lucida Sans Unicode"/>
                <a:cs typeface="Lucida Sans Unicode"/>
              </a:rPr>
              <a:t>панели, а </a:t>
            </a:r>
            <a:r>
              <a:rPr dirty="0" sz="600" spc="10">
                <a:latin typeface="Lucida Sans Unicode"/>
                <a:cs typeface="Lucida Sans Unicode"/>
              </a:rPr>
              <a:t>хотите </a:t>
            </a:r>
            <a:r>
              <a:rPr dirty="0" sz="600" spc="15">
                <a:latin typeface="Lucida Sans Unicode"/>
                <a:cs typeface="Lucida Sans Unicode"/>
              </a:rPr>
              <a:t>их </a:t>
            </a:r>
            <a:r>
              <a:rPr dirty="0" sz="600" spc="20">
                <a:latin typeface="Lucida Sans Unicode"/>
                <a:cs typeface="Lucida Sans Unicode"/>
              </a:rPr>
              <a:t>только </a:t>
            </a:r>
            <a:r>
              <a:rPr dirty="0" sz="600" spc="15">
                <a:latin typeface="Lucida Sans Unicode"/>
                <a:cs typeface="Lucida Sans Unicode"/>
              </a:rPr>
              <a:t>скрыть. </a:t>
            </a:r>
            <a:r>
              <a:rPr dirty="0" sz="600" spc="30">
                <a:latin typeface="Lucida Sans Unicode"/>
                <a:cs typeface="Lucida Sans Unicode"/>
              </a:rPr>
              <a:t>Для </a:t>
            </a:r>
            <a:r>
              <a:rPr dirty="0" sz="600" spc="10">
                <a:latin typeface="Lucida Sans Unicode"/>
                <a:cs typeface="Lucida Sans Unicode"/>
              </a:rPr>
              <a:t>открытия </a:t>
            </a:r>
            <a:r>
              <a:rPr dirty="0" sz="600" spc="15">
                <a:latin typeface="Lucida Sans Unicode"/>
                <a:cs typeface="Lucida Sans Unicode"/>
              </a:rPr>
              <a:t>панелей </a:t>
            </a:r>
            <a:r>
              <a:rPr dirty="0" sz="600" spc="5">
                <a:latin typeface="Lucida Sans Unicode"/>
                <a:cs typeface="Lucida Sans Unicode"/>
              </a:rPr>
              <a:t>нажмите </a:t>
            </a:r>
            <a:r>
              <a:rPr dirty="0" sz="600" spc="15">
                <a:latin typeface="Lucida Sans Unicode"/>
                <a:cs typeface="Lucida Sans Unicode"/>
              </a:rPr>
              <a:t>на  </a:t>
            </a:r>
            <a:r>
              <a:rPr dirty="0" sz="600" spc="10">
                <a:latin typeface="Lucida Sans Unicode"/>
                <a:cs typeface="Lucida Sans Unicode"/>
              </a:rPr>
              <a:t>маркеры </a:t>
            </a:r>
            <a:r>
              <a:rPr dirty="0" sz="600" spc="15">
                <a:latin typeface="Lucida Sans Unicode"/>
                <a:cs typeface="Lucida Sans Unicode"/>
              </a:rPr>
              <a:t>мышкой </a:t>
            </a:r>
            <a:r>
              <a:rPr dirty="0" sz="600" spc="25">
                <a:latin typeface="Lucida Sans Unicode"/>
                <a:cs typeface="Lucida Sans Unicode"/>
              </a:rPr>
              <a:t>еще</a:t>
            </a:r>
            <a:r>
              <a:rPr dirty="0" sz="600" spc="-55">
                <a:latin typeface="Lucida Sans Unicode"/>
                <a:cs typeface="Lucida Sans Unicode"/>
              </a:rPr>
              <a:t> </a:t>
            </a:r>
            <a:r>
              <a:rPr dirty="0" sz="600" spc="5">
                <a:latin typeface="Lucida Sans Unicode"/>
                <a:cs typeface="Lucida Sans Unicode"/>
              </a:rPr>
              <a:t>раз.</a:t>
            </a:r>
            <a:endParaRPr sz="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70">
                <a:latin typeface="Lucida Sans Unicode"/>
                <a:cs typeface="Lucida Sans Unicode"/>
              </a:rPr>
              <a:t>Панель</a:t>
            </a:r>
            <a:r>
              <a:rPr dirty="0" sz="800" spc="105">
                <a:latin typeface="Lucida Sans Unicode"/>
                <a:cs typeface="Lucida Sans Unicode"/>
              </a:rPr>
              <a:t> </a:t>
            </a:r>
            <a:r>
              <a:rPr dirty="0" sz="800" spc="65">
                <a:latin typeface="Lucida Sans Unicode"/>
                <a:cs typeface="Lucida Sans Unicode"/>
              </a:rPr>
              <a:t>слайдов</a:t>
            </a:r>
            <a:endParaRPr sz="800">
              <a:latin typeface="Lucida Sans Unicode"/>
              <a:cs typeface="Lucida Sans Unicode"/>
            </a:endParaRPr>
          </a:p>
          <a:p>
            <a:pPr algn="just" marL="12700" marR="375920">
              <a:lnSpc>
                <a:spcPct val="125200"/>
              </a:lnSpc>
              <a:spcBef>
                <a:spcPts val="580"/>
              </a:spcBef>
            </a:pPr>
            <a:r>
              <a:rPr dirty="0" sz="700" spc="-10">
                <a:latin typeface="Lucida Sans Unicode"/>
                <a:cs typeface="Lucida Sans Unicode"/>
              </a:rPr>
              <a:t>Панель слайдов содержит уменьшенные </a:t>
            </a:r>
            <a:r>
              <a:rPr dirty="0" sz="700" spc="-5">
                <a:latin typeface="Lucida Sans Unicode"/>
                <a:cs typeface="Lucida Sans Unicode"/>
              </a:rPr>
              <a:t>изображения </a:t>
            </a:r>
            <a:r>
              <a:rPr dirty="0" sz="700" spc="-10">
                <a:latin typeface="Lucida Sans Unicode"/>
                <a:cs typeface="Lucida Sans Unicode"/>
              </a:rPr>
              <a:t>слайдов </a:t>
            </a:r>
            <a:r>
              <a:rPr dirty="0" sz="700">
                <a:latin typeface="Lucida Sans Unicode"/>
                <a:cs typeface="Lucida Sans Unicode"/>
              </a:rPr>
              <a:t>из </a:t>
            </a:r>
            <a:r>
              <a:rPr dirty="0" sz="700" spc="-10">
                <a:latin typeface="Lucida Sans Unicode"/>
                <a:cs typeface="Lucida Sans Unicode"/>
              </a:rPr>
              <a:t>текущей </a:t>
            </a:r>
            <a:r>
              <a:rPr dirty="0" sz="700" spc="-5">
                <a:latin typeface="Lucida Sans Unicode"/>
                <a:cs typeface="Lucida Sans Unicode"/>
              </a:rPr>
              <a:t>презентации </a:t>
            </a:r>
            <a:r>
              <a:rPr dirty="0" sz="700">
                <a:latin typeface="Lucida Sans Unicode"/>
                <a:cs typeface="Lucida Sans Unicode"/>
              </a:rPr>
              <a:t>в том </a:t>
            </a:r>
            <a:r>
              <a:rPr dirty="0" sz="700" spc="-5">
                <a:latin typeface="Lucida Sans Unicode"/>
                <a:cs typeface="Lucida Sans Unicode"/>
              </a:rPr>
              <a:t>порядке,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5">
                <a:latin typeface="Lucida Sans Unicode"/>
                <a:cs typeface="Lucida Sans Unicode"/>
              </a:rPr>
              <a:t>котором </a:t>
            </a:r>
            <a:r>
              <a:rPr dirty="0" sz="700">
                <a:latin typeface="Lucida Sans Unicode"/>
                <a:cs typeface="Lucida Sans Unicode"/>
              </a:rPr>
              <a:t>они </a:t>
            </a:r>
            <a:r>
              <a:rPr dirty="0" sz="700" spc="-25">
                <a:latin typeface="Lucida Sans Unicode"/>
                <a:cs typeface="Lucida Sans Unicode"/>
              </a:rPr>
              <a:t>будут </a:t>
            </a:r>
            <a:r>
              <a:rPr dirty="0" sz="700" spc="5">
                <a:latin typeface="Lucida Sans Unicode"/>
                <a:cs typeface="Lucida Sans Unicode"/>
              </a:rPr>
              <a:t>показаны </a:t>
            </a:r>
            <a:r>
              <a:rPr dirty="0" sz="700" spc="-15">
                <a:latin typeface="Lucida Sans Unicode"/>
                <a:cs typeface="Lucida Sans Unicode"/>
              </a:rPr>
              <a:t>во </a:t>
            </a:r>
            <a:r>
              <a:rPr dirty="0" sz="700" spc="-10">
                <a:latin typeface="Lucida Sans Unicode"/>
                <a:cs typeface="Lucida Sans Unicode"/>
              </a:rPr>
              <a:t>время  демонстрации,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если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его </a:t>
            </a:r>
            <a:r>
              <a:rPr dirty="0" sz="700">
                <a:latin typeface="Lucida Sans Unicode"/>
                <a:cs typeface="Lucida Sans Unicode"/>
              </a:rPr>
              <a:t>не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изменять.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Нажатие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15">
                <a:latin typeface="Lucida Sans Unicode"/>
                <a:cs typeface="Lucida Sans Unicode"/>
              </a:rPr>
              <a:t> слайде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этой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выделит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его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этот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будет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показан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рабочей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области.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Когда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  </a:t>
            </a:r>
            <a:r>
              <a:rPr dirty="0" sz="700" spc="-5">
                <a:latin typeface="Lucida Sans Unicode"/>
                <a:cs typeface="Lucida Sans Unicode"/>
              </a:rPr>
              <a:t>находится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рабочей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области,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него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можно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вносить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изменения.</a:t>
            </a:r>
            <a:endParaRPr sz="700">
              <a:latin typeface="Lucida Sans Unicode"/>
              <a:cs typeface="Lucida Sans Unicode"/>
            </a:endParaRPr>
          </a:p>
          <a:p>
            <a:pPr algn="just" marL="266700" marR="1111885" indent="-254635">
              <a:lnSpc>
                <a:spcPts val="1850"/>
              </a:lnSpc>
              <a:spcBef>
                <a:spcPts val="85"/>
              </a:spcBef>
            </a:pP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панели </a:t>
            </a:r>
            <a:r>
              <a:rPr dirty="0" sz="700" spc="-10">
                <a:latin typeface="Lucida Sans Unicode"/>
                <a:cs typeface="Lucida Sans Unicode"/>
              </a:rPr>
              <a:t>слайдов </a:t>
            </a:r>
            <a:r>
              <a:rPr dirty="0" sz="700" spc="-5">
                <a:latin typeface="Lucida Sans Unicode"/>
                <a:cs typeface="Lucida Sans Unicode"/>
              </a:rPr>
              <a:t>можно </a:t>
            </a:r>
            <a:r>
              <a:rPr dirty="0" sz="700" spc="-10">
                <a:latin typeface="Lucida Sans Unicode"/>
                <a:cs typeface="Lucida Sans Unicode"/>
              </a:rPr>
              <a:t>выполнять </a:t>
            </a:r>
            <a:r>
              <a:rPr dirty="0" sz="700" spc="-5">
                <a:latin typeface="Lucida Sans Unicode"/>
                <a:cs typeface="Lucida Sans Unicode"/>
              </a:rPr>
              <a:t>несколько </a:t>
            </a:r>
            <a:r>
              <a:rPr dirty="0" sz="700" spc="-10">
                <a:latin typeface="Lucida Sans Unicode"/>
                <a:cs typeface="Lucida Sans Unicode"/>
              </a:rPr>
              <a:t>дополнительных </a:t>
            </a:r>
            <a:r>
              <a:rPr dirty="0" sz="700" spc="-5">
                <a:latin typeface="Lucida Sans Unicode"/>
                <a:cs typeface="Lucida Sans Unicode"/>
              </a:rPr>
              <a:t>операций </a:t>
            </a:r>
            <a:r>
              <a:rPr dirty="0" sz="700">
                <a:latin typeface="Lucida Sans Unicode"/>
                <a:cs typeface="Lucida Sans Unicode"/>
              </a:rPr>
              <a:t>с </a:t>
            </a:r>
            <a:r>
              <a:rPr dirty="0" sz="700" spc="-5">
                <a:latin typeface="Lucida Sans Unicode"/>
                <a:cs typeface="Lucida Sans Unicode"/>
              </a:rPr>
              <a:t>одним </a:t>
            </a:r>
            <a:r>
              <a:rPr dirty="0" sz="700" spc="-10">
                <a:latin typeface="Lucida Sans Unicode"/>
                <a:cs typeface="Lucida Sans Unicode"/>
              </a:rPr>
              <a:t>или </a:t>
            </a:r>
            <a:r>
              <a:rPr dirty="0" sz="700" spc="-5">
                <a:latin typeface="Lucida Sans Unicode"/>
                <a:cs typeface="Lucida Sans Unicode"/>
              </a:rPr>
              <a:t>несколькими </a:t>
            </a:r>
            <a:r>
              <a:rPr dirty="0" sz="700" spc="-10">
                <a:latin typeface="Lucida Sans Unicode"/>
                <a:cs typeface="Lucida Sans Unicode"/>
              </a:rPr>
              <a:t>слайдами </a:t>
            </a:r>
            <a:r>
              <a:rPr dirty="0" sz="700" spc="-5">
                <a:latin typeface="Lucida Sans Unicode"/>
                <a:cs typeface="Lucida Sans Unicode"/>
              </a:rPr>
              <a:t>одновременно:  Добавить </a:t>
            </a:r>
            <a:r>
              <a:rPr dirty="0" sz="700" spc="-10">
                <a:latin typeface="Lucida Sans Unicode"/>
                <a:cs typeface="Lucida Sans Unicode"/>
              </a:rPr>
              <a:t>новый слайд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1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презентацию.</a:t>
            </a:r>
            <a:endParaRPr sz="700">
              <a:latin typeface="Lucida Sans Unicode"/>
              <a:cs typeface="Lucida Sans Unicode"/>
            </a:endParaRPr>
          </a:p>
          <a:p>
            <a:pPr marL="266700">
              <a:lnSpc>
                <a:spcPts val="825"/>
              </a:lnSpc>
            </a:pPr>
            <a:r>
              <a:rPr dirty="0" sz="700" spc="-5">
                <a:latin typeface="Lucida Sans Unicode"/>
                <a:cs typeface="Lucida Sans Unicode"/>
              </a:rPr>
              <a:t>Пометить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как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скрытый,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он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показывался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во </a:t>
            </a:r>
            <a:r>
              <a:rPr dirty="0" sz="700" spc="-10">
                <a:latin typeface="Lucida Sans Unicode"/>
                <a:cs typeface="Lucida Sans Unicode"/>
              </a:rPr>
              <a:t>время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демонстрации.</a:t>
            </a:r>
            <a:endParaRPr sz="700">
              <a:latin typeface="Lucida Sans Unicode"/>
              <a:cs typeface="Lucida Sans Unicode"/>
            </a:endParaRPr>
          </a:p>
          <a:p>
            <a:pPr marL="266700" marR="4100195">
              <a:lnSpc>
                <a:spcPct val="125200"/>
              </a:lnSpc>
            </a:pPr>
            <a:r>
              <a:rPr dirty="0" sz="700" spc="-10">
                <a:latin typeface="Lucida Sans Unicode"/>
                <a:cs typeface="Lucida Sans Unicode"/>
              </a:rPr>
              <a:t>Удалить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из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если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он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уже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нужен.  </a:t>
            </a:r>
            <a:r>
              <a:rPr dirty="0" sz="700" spc="-5">
                <a:latin typeface="Lucida Sans Unicode"/>
                <a:cs typeface="Lucida Sans Unicode"/>
              </a:rPr>
              <a:t>Переименовать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слайд.</a:t>
            </a:r>
            <a:endParaRPr sz="700">
              <a:latin typeface="Lucida Sans Unicode"/>
              <a:cs typeface="Lucida Sans Unicode"/>
            </a:endParaRPr>
          </a:p>
          <a:p>
            <a:pPr marL="266700">
              <a:lnSpc>
                <a:spcPct val="100000"/>
              </a:lnSpc>
              <a:spcBef>
                <a:spcPts val="210"/>
              </a:spcBef>
            </a:pPr>
            <a:r>
              <a:rPr dirty="0" sz="700" spc="-10">
                <a:latin typeface="Lucida Sans Unicode"/>
                <a:cs typeface="Lucida Sans Unicode"/>
              </a:rPr>
              <a:t>Дублировать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(копировать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вставить)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переместить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новое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место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(вырезать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вставить).</a:t>
            </a:r>
            <a:endParaRPr sz="700">
              <a:latin typeface="Lucida Sans Unicode"/>
              <a:cs typeface="Lucida Sans Unicode"/>
            </a:endParaRPr>
          </a:p>
          <a:p>
            <a:pPr marL="266700" marR="714375" indent="-254635">
              <a:lnSpc>
                <a:spcPts val="1850"/>
              </a:lnSpc>
              <a:spcBef>
                <a:spcPts val="85"/>
              </a:spcBef>
            </a:pPr>
            <a:r>
              <a:rPr dirty="0" sz="700" spc="-10">
                <a:latin typeface="Lucida Sans Unicode"/>
                <a:cs typeface="Lucida Sans Unicode"/>
              </a:rPr>
              <a:t>Кроме </a:t>
            </a:r>
            <a:r>
              <a:rPr dirty="0" sz="700">
                <a:latin typeface="Lucida Sans Unicode"/>
                <a:cs typeface="Lucida Sans Unicode"/>
              </a:rPr>
              <a:t>того, </a:t>
            </a:r>
            <a:r>
              <a:rPr dirty="0" sz="700" spc="-5">
                <a:latin typeface="Lucida Sans Unicode"/>
                <a:cs typeface="Lucida Sans Unicode"/>
              </a:rPr>
              <a:t>можно </a:t>
            </a:r>
            <a:r>
              <a:rPr dirty="0" sz="700" spc="-10">
                <a:latin typeface="Lucida Sans Unicode"/>
                <a:cs typeface="Lucida Sans Unicode"/>
              </a:rPr>
              <a:t>выполнять </a:t>
            </a:r>
            <a:r>
              <a:rPr dirty="0" sz="700" spc="-20">
                <a:latin typeface="Lucida Sans Unicode"/>
                <a:cs typeface="Lucida Sans Unicode"/>
              </a:rPr>
              <a:t>следующие </a:t>
            </a:r>
            <a:r>
              <a:rPr dirty="0" sz="700" spc="-5">
                <a:latin typeface="Lucida Sans Unicode"/>
                <a:cs typeface="Lucida Sans Unicode"/>
              </a:rPr>
              <a:t>операции </a:t>
            </a:r>
            <a:r>
              <a:rPr dirty="0" sz="700" spc="5">
                <a:latin typeface="Lucida Sans Unicode"/>
                <a:cs typeface="Lucida Sans Unicode"/>
              </a:rPr>
              <a:t>(хотя </a:t>
            </a:r>
            <a:r>
              <a:rPr dirty="0" sz="700" spc="-20">
                <a:latin typeface="Lucida Sans Unicode"/>
                <a:cs typeface="Lucida Sans Unicode"/>
              </a:rPr>
              <a:t>существуют </a:t>
            </a:r>
            <a:r>
              <a:rPr dirty="0" sz="700" spc="-10">
                <a:latin typeface="Lucida Sans Unicode"/>
                <a:cs typeface="Lucida Sans Unicode"/>
              </a:rPr>
              <a:t>более эффективные методы, чем </a:t>
            </a:r>
            <a:r>
              <a:rPr dirty="0" sz="700" spc="-5">
                <a:latin typeface="Lucida Sans Unicode"/>
                <a:cs typeface="Lucida Sans Unicode"/>
              </a:rPr>
              <a:t>использование панели </a:t>
            </a:r>
            <a:r>
              <a:rPr dirty="0" sz="700" spc="-10">
                <a:latin typeface="Lucida Sans Unicode"/>
                <a:cs typeface="Lucida Sans Unicode"/>
              </a:rPr>
              <a:t>слайдов):  </a:t>
            </a:r>
            <a:r>
              <a:rPr dirty="0" sz="700" spc="-5">
                <a:latin typeface="Lucida Sans Unicode"/>
                <a:cs typeface="Lucida Sans Unicode"/>
              </a:rPr>
              <a:t>Изменение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эффекта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смены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слайда</a:t>
            </a:r>
            <a:r>
              <a:rPr dirty="0" sz="700" spc="-20">
                <a:latin typeface="Lucida Sans Unicode"/>
                <a:cs typeface="Lucida Sans Unicode"/>
              </a:rPr>
              <a:t> для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следующего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выбранного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эффекта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смены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каждого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группе.</a:t>
            </a:r>
            <a:endParaRPr sz="700">
              <a:latin typeface="Lucida Sans Unicode"/>
              <a:cs typeface="Lucida Sans Unicode"/>
            </a:endParaRPr>
          </a:p>
          <a:p>
            <a:pPr marL="266700">
              <a:lnSpc>
                <a:spcPts val="825"/>
              </a:lnSpc>
            </a:pPr>
            <a:r>
              <a:rPr dirty="0" sz="700" spc="-5">
                <a:latin typeface="Lucida Sans Unicode"/>
                <a:cs typeface="Lucida Sans Unicode"/>
              </a:rPr>
              <a:t>Изменение </a:t>
            </a:r>
            <a:r>
              <a:rPr dirty="0" sz="700" spc="-10">
                <a:latin typeface="Lucida Sans Unicode"/>
                <a:cs typeface="Lucida Sans Unicode"/>
              </a:rPr>
              <a:t>последовательности слайдов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1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презентации.</a:t>
            </a:r>
            <a:endParaRPr sz="700">
              <a:latin typeface="Lucida Sans Unicode"/>
              <a:cs typeface="Lucida Sans Unicode"/>
            </a:endParaRPr>
          </a:p>
          <a:p>
            <a:pPr marL="266700">
              <a:lnSpc>
                <a:spcPct val="100000"/>
              </a:lnSpc>
              <a:spcBef>
                <a:spcPts val="210"/>
              </a:spcBef>
            </a:pPr>
            <a:r>
              <a:rPr dirty="0" sz="700" spc="-5">
                <a:latin typeface="Lucida Sans Unicode"/>
                <a:cs typeface="Lucida Sans Unicode"/>
              </a:rPr>
              <a:t>Изменение дизайна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слайда.</a:t>
            </a:r>
            <a:endParaRPr sz="700">
              <a:latin typeface="Lucida Sans Unicode"/>
              <a:cs typeface="Lucida Sans Unicode"/>
            </a:endParaRPr>
          </a:p>
          <a:p>
            <a:pPr marL="266700">
              <a:lnSpc>
                <a:spcPct val="100000"/>
              </a:lnSpc>
              <a:spcBef>
                <a:spcPts val="215"/>
              </a:spcBef>
            </a:pPr>
            <a:r>
              <a:rPr dirty="0" sz="700" spc="-5">
                <a:latin typeface="Lucida Sans Unicode"/>
                <a:cs typeface="Lucida Sans Unicode"/>
              </a:rPr>
              <a:t>Изменение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макетов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одновременно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группы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800" spc="65">
                <a:latin typeface="Lucida Sans Unicode"/>
                <a:cs typeface="Lucida Sans Unicode"/>
              </a:rPr>
              <a:t>Боковая</a:t>
            </a:r>
            <a:r>
              <a:rPr dirty="0" sz="800" spc="100">
                <a:latin typeface="Lucida Sans Unicode"/>
                <a:cs typeface="Lucida Sans Unicode"/>
              </a:rPr>
              <a:t> </a:t>
            </a:r>
            <a:r>
              <a:rPr dirty="0" sz="800" spc="65">
                <a:latin typeface="Lucida Sans Unicode"/>
                <a:cs typeface="Lucida Sans Unicode"/>
              </a:rPr>
              <a:t>панель</a:t>
            </a:r>
            <a:endParaRPr sz="800">
              <a:latin typeface="Lucida Sans Unicode"/>
              <a:cs typeface="Lucida Sans Unicode"/>
            </a:endParaRPr>
          </a:p>
          <a:p>
            <a:pPr marL="12700" marR="192405">
              <a:lnSpc>
                <a:spcPct val="125200"/>
              </a:lnSpc>
              <a:spcBef>
                <a:spcPts val="580"/>
              </a:spcBef>
            </a:pPr>
            <a:r>
              <a:rPr dirty="0" sz="700">
                <a:latin typeface="Lucida Sans Unicode"/>
                <a:cs typeface="Lucida Sans Unicode"/>
              </a:rPr>
              <a:t>Боковая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содержит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семь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разделов.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Для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отображения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раздела,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10">
                <a:latin typeface="Lucida Sans Unicode"/>
                <a:cs typeface="Lucida Sans Unicode"/>
              </a:rPr>
              <a:t> левой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кнопкой</a:t>
            </a:r>
            <a:r>
              <a:rPr dirty="0" sz="700" spc="-10">
                <a:latin typeface="Lucida Sans Unicode"/>
                <a:cs typeface="Lucida Sans Unicode"/>
              </a:rPr>
              <a:t> мыши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соответствующий </a:t>
            </a:r>
            <a:r>
              <a:rPr dirty="0" sz="700" spc="-5">
                <a:latin typeface="Lucida Sans Unicode"/>
                <a:cs typeface="Lucida Sans Unicode"/>
              </a:rPr>
              <a:t>значок</a:t>
            </a:r>
            <a:r>
              <a:rPr dirty="0" sz="700">
                <a:latin typeface="Lucida Sans Unicode"/>
                <a:cs typeface="Lucida Sans Unicode"/>
              </a:rPr>
              <a:t> 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боковой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панели.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  </a:t>
            </a:r>
            <a:r>
              <a:rPr dirty="0" sz="700" spc="-15">
                <a:latin typeface="Lucida Sans Unicode"/>
                <a:cs typeface="Lucida Sans Unicode"/>
              </a:rPr>
              <a:t>любой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момент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времени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может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быть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отображён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только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какой-то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один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раздел.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700" spc="35">
                <a:latin typeface="Lucida Sans Unicode"/>
                <a:cs typeface="Lucida Sans Unicode"/>
              </a:rPr>
              <a:t>Свойства</a:t>
            </a:r>
            <a:endParaRPr sz="700">
              <a:latin typeface="Lucida Sans Unicode"/>
              <a:cs typeface="Lucida Sans Unicode"/>
            </a:endParaRPr>
          </a:p>
          <a:p>
            <a:pPr marL="12700" marR="120014">
              <a:lnSpc>
                <a:spcPct val="125200"/>
              </a:lnSpc>
              <a:spcBef>
                <a:spcPts val="400"/>
              </a:spcBef>
            </a:pP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этом разделе можно </a:t>
            </a:r>
            <a:r>
              <a:rPr dirty="0" sz="700" spc="-10">
                <a:latin typeface="Lucida Sans Unicode"/>
                <a:cs typeface="Lucida Sans Unicode"/>
              </a:rPr>
              <a:t>выбрать </a:t>
            </a:r>
            <a:r>
              <a:rPr dirty="0" sz="700">
                <a:latin typeface="Lucida Sans Unicode"/>
                <a:cs typeface="Lucida Sans Unicode"/>
              </a:rPr>
              <a:t>макет </a:t>
            </a:r>
            <a:r>
              <a:rPr dirty="0" sz="700" spc="-15">
                <a:latin typeface="Lucida Sans Unicode"/>
                <a:cs typeface="Lucida Sans Unicode"/>
              </a:rPr>
              <a:t>слайда </a:t>
            </a:r>
            <a:r>
              <a:rPr dirty="0" sz="700" spc="-5">
                <a:latin typeface="Lucida Sans Unicode"/>
                <a:cs typeface="Lucida Sans Unicode"/>
              </a:rPr>
              <a:t>или, </a:t>
            </a:r>
            <a:r>
              <a:rPr dirty="0" sz="700" spc="-10">
                <a:latin typeface="Lucida Sans Unicode"/>
                <a:cs typeface="Lucida Sans Unicode"/>
              </a:rPr>
              <a:t>если </a:t>
            </a:r>
            <a:r>
              <a:rPr dirty="0" sz="700" spc="-15">
                <a:latin typeface="Lucida Sans Unicode"/>
                <a:cs typeface="Lucida Sans Unicode"/>
              </a:rPr>
              <a:t>выделен </a:t>
            </a:r>
            <a:r>
              <a:rPr dirty="0" sz="700" spc="-5">
                <a:latin typeface="Lucida Sans Unicode"/>
                <a:cs typeface="Lucida Sans Unicode"/>
              </a:rPr>
              <a:t>какой-либо </a:t>
            </a:r>
            <a:r>
              <a:rPr dirty="0" sz="700" spc="-10">
                <a:latin typeface="Lucida Sans Unicode"/>
                <a:cs typeface="Lucida Sans Unicode"/>
              </a:rPr>
              <a:t>элемент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10">
                <a:latin typeface="Lucida Sans Unicode"/>
                <a:cs typeface="Lucida Sans Unicode"/>
              </a:rPr>
              <a:t>слайде, </a:t>
            </a:r>
            <a:r>
              <a:rPr dirty="0" sz="700" spc="-5">
                <a:latin typeface="Lucida Sans Unicode"/>
                <a:cs typeface="Lucida Sans Unicode"/>
              </a:rPr>
              <a:t>можно настроить </a:t>
            </a:r>
            <a:r>
              <a:rPr dirty="0" sz="700" spc="-10">
                <a:latin typeface="Lucida Sans Unicode"/>
                <a:cs typeface="Lucida Sans Unicode"/>
              </a:rPr>
              <a:t>свойства </a:t>
            </a:r>
            <a:r>
              <a:rPr dirty="0" sz="700" spc="-5">
                <a:latin typeface="Lucida Sans Unicode"/>
                <a:cs typeface="Lucida Sans Unicode"/>
              </a:rPr>
              <a:t>этого </a:t>
            </a:r>
            <a:r>
              <a:rPr dirty="0" sz="700" spc="-10">
                <a:latin typeface="Lucida Sans Unicode"/>
                <a:cs typeface="Lucida Sans Unicode"/>
              </a:rPr>
              <a:t>элемента </a:t>
            </a:r>
            <a:r>
              <a:rPr dirty="0" sz="700">
                <a:latin typeface="Lucida Sans Unicode"/>
                <a:cs typeface="Lucida Sans Unicode"/>
              </a:rPr>
              <a:t>(например  размер, </a:t>
            </a:r>
            <a:r>
              <a:rPr dirty="0" sz="700" spc="-5">
                <a:latin typeface="Lucida Sans Unicode"/>
                <a:cs typeface="Lucida Sans Unicode"/>
              </a:rPr>
              <a:t>тип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5">
                <a:latin typeface="Lucida Sans Unicode"/>
                <a:cs typeface="Lucida Sans Unicode"/>
              </a:rPr>
              <a:t>положение</a:t>
            </a:r>
            <a:r>
              <a:rPr dirty="0" sz="700" spc="-1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шрифта).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600" spc="60">
                <a:solidFill>
                  <a:srgbClr val="ABABAB"/>
                </a:solidFill>
                <a:latin typeface="Lucida Sans Unicode"/>
                <a:cs typeface="Lucida Sans Unicode"/>
              </a:rPr>
              <a:t>Совет</a:t>
            </a:r>
            <a:endParaRPr sz="600">
              <a:latin typeface="Lucida Sans Unicode"/>
              <a:cs typeface="Lucida Sans Unicode"/>
            </a:endParaRPr>
          </a:p>
          <a:p>
            <a:pPr marL="114300" marR="405765">
              <a:lnSpc>
                <a:spcPct val="153100"/>
              </a:lnSpc>
              <a:spcBef>
                <a:spcPts val="500"/>
              </a:spcBef>
            </a:pPr>
            <a:r>
              <a:rPr dirty="0" sz="600" spc="10">
                <a:latin typeface="Lucida Sans Unicode"/>
                <a:cs typeface="Lucida Sans Unicode"/>
              </a:rPr>
              <a:t>Нажмите </a:t>
            </a:r>
            <a:r>
              <a:rPr dirty="0" sz="600" spc="20">
                <a:latin typeface="Lucida Sans Unicode"/>
                <a:cs typeface="Lucida Sans Unicode"/>
              </a:rPr>
              <a:t>клавишу </a:t>
            </a:r>
            <a:r>
              <a:rPr dirty="0" sz="600" spc="20">
                <a:solidFill>
                  <a:srgbClr val="333333"/>
                </a:solidFill>
                <a:latin typeface="Consolas"/>
                <a:cs typeface="Consolas"/>
              </a:rPr>
              <a:t>F11</a:t>
            </a:r>
            <a:r>
              <a:rPr dirty="0" sz="600" spc="20">
                <a:latin typeface="Lucida Sans Unicode"/>
                <a:cs typeface="Lucida Sans Unicode"/>
              </a:rPr>
              <a:t>, чтобы </a:t>
            </a:r>
            <a:r>
              <a:rPr dirty="0" sz="600" spc="10">
                <a:latin typeface="Lucida Sans Unicode"/>
                <a:cs typeface="Lucida Sans Unicode"/>
              </a:rPr>
              <a:t>открыть </a:t>
            </a:r>
            <a:r>
              <a:rPr dirty="0" sz="600" spc="20">
                <a:latin typeface="Lucida Sans Unicode"/>
                <a:cs typeface="Lucida Sans Unicode"/>
              </a:rPr>
              <a:t>диалог </a:t>
            </a:r>
            <a:r>
              <a:rPr dirty="0" sz="600" spc="20" i="1">
                <a:latin typeface="Lucida Sans Unicode"/>
                <a:cs typeface="Lucida Sans Unicode"/>
              </a:rPr>
              <a:t>Стили и </a:t>
            </a:r>
            <a:r>
              <a:rPr dirty="0" sz="600" spc="15" i="1">
                <a:latin typeface="Lucida Sans Unicode"/>
                <a:cs typeface="Lucida Sans Unicode"/>
              </a:rPr>
              <a:t>форматирование</a:t>
            </a:r>
            <a:r>
              <a:rPr dirty="0" sz="600" spc="15">
                <a:latin typeface="Lucida Sans Unicode"/>
                <a:cs typeface="Lucida Sans Unicode"/>
              </a:rPr>
              <a:t>, в котором </a:t>
            </a:r>
            <a:r>
              <a:rPr dirty="0" sz="600" spc="10">
                <a:latin typeface="Lucida Sans Unicode"/>
                <a:cs typeface="Lucida Sans Unicode"/>
              </a:rPr>
              <a:t>можно </a:t>
            </a:r>
            <a:r>
              <a:rPr dirty="0" sz="600" spc="5">
                <a:latin typeface="Lucida Sans Unicode"/>
                <a:cs typeface="Lucida Sans Unicode"/>
              </a:rPr>
              <a:t>изменить </a:t>
            </a:r>
            <a:r>
              <a:rPr dirty="0" sz="600" spc="15">
                <a:latin typeface="Lucida Sans Unicode"/>
                <a:cs typeface="Lucida Sans Unicode"/>
              </a:rPr>
              <a:t>стили, используемые в </a:t>
            </a:r>
            <a:r>
              <a:rPr dirty="0" sz="600" spc="30">
                <a:latin typeface="Lucida Sans Unicode"/>
                <a:cs typeface="Lucida Sans Unicode"/>
              </a:rPr>
              <a:t>любом </a:t>
            </a:r>
            <a:r>
              <a:rPr dirty="0" sz="600" spc="20">
                <a:latin typeface="Lucida Sans Unicode"/>
                <a:cs typeface="Lucida Sans Unicode"/>
              </a:rPr>
              <a:t>слайде. </a:t>
            </a:r>
            <a:r>
              <a:rPr dirty="0" sz="600" spc="15">
                <a:latin typeface="Lucida Sans Unicode"/>
                <a:cs typeface="Lucida Sans Unicode"/>
              </a:rPr>
              <a:t>Это </a:t>
            </a:r>
            <a:r>
              <a:rPr dirty="0" sz="600" spc="10">
                <a:latin typeface="Lucida Sans Unicode"/>
                <a:cs typeface="Lucida Sans Unicode"/>
              </a:rPr>
              <a:t>может быть  </a:t>
            </a:r>
            <a:r>
              <a:rPr dirty="0" sz="600" spc="20">
                <a:latin typeface="Lucida Sans Unicode"/>
                <a:cs typeface="Lucida Sans Unicode"/>
              </a:rPr>
              <a:t>сделано </a:t>
            </a:r>
            <a:r>
              <a:rPr dirty="0" sz="600" spc="15">
                <a:latin typeface="Lucida Sans Unicode"/>
                <a:cs typeface="Lucida Sans Unicode"/>
              </a:rPr>
              <a:t>в </a:t>
            </a:r>
            <a:r>
              <a:rPr dirty="0" sz="600" spc="30">
                <a:latin typeface="Lucida Sans Unicode"/>
                <a:cs typeface="Lucida Sans Unicode"/>
              </a:rPr>
              <a:t>любое</a:t>
            </a:r>
            <a:r>
              <a:rPr dirty="0" sz="600" spc="-35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время.</a:t>
            </a:r>
            <a:endParaRPr sz="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00" spc="40">
                <a:latin typeface="Lucida Sans Unicode"/>
                <a:cs typeface="Lucida Sans Unicode"/>
              </a:rPr>
              <a:t>Фоны</a:t>
            </a:r>
            <a:r>
              <a:rPr dirty="0" sz="700" spc="50">
                <a:latin typeface="Lucida Sans Unicode"/>
                <a:cs typeface="Lucida Sans Unicode"/>
              </a:rPr>
              <a:t> </a:t>
            </a:r>
            <a:r>
              <a:rPr dirty="0" sz="700" spc="40">
                <a:latin typeface="Lucida Sans Unicode"/>
                <a:cs typeface="Lucida Sans Unicode"/>
              </a:rPr>
              <a:t>страниц</a:t>
            </a:r>
            <a:endParaRPr sz="700">
              <a:latin typeface="Lucida Sans Unicode"/>
              <a:cs typeface="Lucida Sans Unicode"/>
            </a:endParaRPr>
          </a:p>
          <a:p>
            <a:pPr marL="12700" marR="516255">
              <a:lnSpc>
                <a:spcPct val="125200"/>
              </a:lnSpc>
              <a:spcBef>
                <a:spcPts val="400"/>
              </a:spcBef>
            </a:pP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этом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разделе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показаны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доступные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встроенные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программу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фоны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Возможности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добавить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свой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фон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данный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раздел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нет,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 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Arial"/>
                <a:cs typeface="Arial"/>
              </a:rPr>
              <a:t>Формат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0">
                <a:latin typeface="MS Gothic"/>
                <a:cs typeface="MS Gothic"/>
              </a:rPr>
              <a:t> </a:t>
            </a:r>
            <a:r>
              <a:rPr dirty="0" sz="700" spc="5">
                <a:latin typeface="Arial"/>
                <a:cs typeface="Arial"/>
              </a:rPr>
              <a:t>Страница</a:t>
            </a:r>
            <a:r>
              <a:rPr dirty="0" sz="700">
                <a:latin typeface="Arial"/>
                <a:cs typeface="Arial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во </a:t>
            </a:r>
            <a:r>
              <a:rPr dirty="0" sz="700" spc="-5">
                <a:latin typeface="Lucida Sans Unicode"/>
                <a:cs typeface="Lucida Sans Unicode"/>
              </a:rPr>
              <a:t>вкладке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5" i="1">
                <a:latin typeface="Lucida Sans Unicode"/>
                <a:cs typeface="Lucida Sans Unicode"/>
              </a:rPr>
              <a:t>Фон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можно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поэкспериментировать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с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заливкой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фона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различными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способами.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700" spc="30">
                <a:latin typeface="Lucida Sans Unicode"/>
                <a:cs typeface="Lucida Sans Unicode"/>
              </a:rPr>
              <a:t>Эффекты</a:t>
            </a:r>
            <a:endParaRPr sz="700">
              <a:latin typeface="Lucida Sans Unicode"/>
              <a:cs typeface="Lucida Sans Unicode"/>
            </a:endParaRPr>
          </a:p>
          <a:p>
            <a:pPr marL="12700" marR="114935">
              <a:lnSpc>
                <a:spcPct val="125200"/>
              </a:lnSpc>
              <a:spcBef>
                <a:spcPts val="400"/>
              </a:spcBef>
            </a:pPr>
            <a:r>
              <a:rPr dirty="0" sz="700" spc="-10">
                <a:latin typeface="Lucida Sans Unicode"/>
                <a:cs typeface="Lucida Sans Unicode"/>
              </a:rPr>
              <a:t>Здесь </a:t>
            </a:r>
            <a:r>
              <a:rPr dirty="0" sz="700" spc="-5">
                <a:latin typeface="Lucida Sans Unicode"/>
                <a:cs typeface="Lucida Sans Unicode"/>
              </a:rPr>
              <a:t>можно настроить </a:t>
            </a:r>
            <a:r>
              <a:rPr dirty="0" sz="700" spc="-10">
                <a:latin typeface="Lucida Sans Unicode"/>
                <a:cs typeface="Lucida Sans Unicode"/>
              </a:rPr>
              <a:t>эффекты </a:t>
            </a:r>
            <a:r>
              <a:rPr dirty="0" sz="700" spc="-5">
                <a:latin typeface="Lucida Sans Unicode"/>
                <a:cs typeface="Lucida Sans Unicode"/>
              </a:rPr>
              <a:t>появления </a:t>
            </a:r>
            <a:r>
              <a:rPr dirty="0" sz="700" spc="-20">
                <a:latin typeface="Lucida Sans Unicode"/>
                <a:cs typeface="Lucida Sans Unicode"/>
              </a:rPr>
              <a:t>для </a:t>
            </a:r>
            <a:r>
              <a:rPr dirty="0" sz="700" spc="-15">
                <a:latin typeface="Lucida Sans Unicode"/>
                <a:cs typeface="Lucida Sans Unicode"/>
              </a:rPr>
              <a:t>всех </a:t>
            </a:r>
            <a:r>
              <a:rPr dirty="0" sz="700" spc="-5">
                <a:latin typeface="Lucida Sans Unicode"/>
                <a:cs typeface="Lucida Sans Unicode"/>
              </a:rPr>
              <a:t>элементов </a:t>
            </a:r>
            <a:r>
              <a:rPr dirty="0" sz="700" spc="-10">
                <a:latin typeface="Lucida Sans Unicode"/>
                <a:cs typeface="Lucida Sans Unicode"/>
              </a:rPr>
              <a:t>выделенного слайда, </a:t>
            </a:r>
            <a:r>
              <a:rPr dirty="0" sz="700">
                <a:latin typeface="Lucida Sans Unicode"/>
                <a:cs typeface="Lucida Sans Unicode"/>
              </a:rPr>
              <a:t>такие </a:t>
            </a:r>
            <a:r>
              <a:rPr dirty="0" sz="700" spc="5">
                <a:latin typeface="Lucida Sans Unicode"/>
                <a:cs typeface="Lucida Sans Unicode"/>
              </a:rPr>
              <a:t>как </a:t>
            </a:r>
            <a:r>
              <a:rPr dirty="0" sz="700" spc="-10">
                <a:latin typeface="Lucida Sans Unicode"/>
                <a:cs typeface="Lucida Sans Unicode"/>
              </a:rPr>
              <a:t>вид эффекта, </a:t>
            </a:r>
            <a:r>
              <a:rPr dirty="0" sz="700" spc="-5">
                <a:latin typeface="Lucida Sans Unicode"/>
                <a:cs typeface="Lucida Sans Unicode"/>
              </a:rPr>
              <a:t>скорость выполнения </a:t>
            </a:r>
            <a:r>
              <a:rPr dirty="0" sz="700" spc="-10">
                <a:latin typeface="Lucida Sans Unicode"/>
                <a:cs typeface="Lucida Sans Unicode"/>
              </a:rPr>
              <a:t>эффекта, </a:t>
            </a:r>
            <a:r>
              <a:rPr dirty="0" sz="700" spc="-5">
                <a:latin typeface="Lucida Sans Unicode"/>
                <a:cs typeface="Lucida Sans Unicode"/>
              </a:rPr>
              <a:t>порядок  выполнения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эффектов.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700" spc="35">
                <a:latin typeface="Lucida Sans Unicode"/>
                <a:cs typeface="Lucida Sans Unicode"/>
              </a:rPr>
              <a:t>Смена</a:t>
            </a:r>
            <a:r>
              <a:rPr dirty="0" sz="700" spc="70">
                <a:latin typeface="Lucida Sans Unicode"/>
                <a:cs typeface="Lucida Sans Unicode"/>
              </a:rPr>
              <a:t> </a:t>
            </a:r>
            <a:r>
              <a:rPr dirty="0" sz="700" spc="35">
                <a:latin typeface="Lucida Sans Unicode"/>
                <a:cs typeface="Lucida Sans Unicode"/>
              </a:rPr>
              <a:t>слайдов</a:t>
            </a:r>
            <a:endParaRPr sz="700">
              <a:latin typeface="Lucida Sans Unicode"/>
              <a:cs typeface="Lucida Sans Unicode"/>
            </a:endParaRPr>
          </a:p>
          <a:p>
            <a:pPr marL="12700" marR="70485">
              <a:lnSpc>
                <a:spcPct val="125200"/>
              </a:lnSpc>
              <a:spcBef>
                <a:spcPts val="405"/>
              </a:spcBef>
            </a:pP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этом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разделе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настраивается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тип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смены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слайдов.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Можно </a:t>
            </a:r>
            <a:r>
              <a:rPr dirty="0" sz="700" spc="-10">
                <a:latin typeface="Lucida Sans Unicode"/>
                <a:cs typeface="Lucida Sans Unicode"/>
              </a:rPr>
              <a:t>выбирать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из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множества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вариантов,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также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можно задать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скорость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смены,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автоматический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  ручной </a:t>
            </a:r>
            <a:r>
              <a:rPr dirty="0" sz="700" spc="-5">
                <a:latin typeface="Lucida Sans Unicode"/>
                <a:cs typeface="Lucida Sans Unicode"/>
              </a:rPr>
              <a:t>старт </a:t>
            </a:r>
            <a:r>
              <a:rPr dirty="0" sz="700" spc="-10">
                <a:latin typeface="Lucida Sans Unicode"/>
                <a:cs typeface="Lucida Sans Unicode"/>
              </a:rPr>
              <a:t>смены, </a:t>
            </a:r>
            <a:r>
              <a:rPr dirty="0" sz="700" spc="-5">
                <a:latin typeface="Lucida Sans Unicode"/>
                <a:cs typeface="Lucida Sans Unicode"/>
              </a:rPr>
              <a:t>наличие </a:t>
            </a:r>
            <a:r>
              <a:rPr dirty="0" sz="700" spc="-10">
                <a:latin typeface="Lucida Sans Unicode"/>
                <a:cs typeface="Lucida Sans Unicode"/>
              </a:rPr>
              <a:t>сопровождающего</a:t>
            </a:r>
            <a:r>
              <a:rPr dirty="0" sz="700" spc="-1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звука.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700" spc="35">
                <a:latin typeface="Lucida Sans Unicode"/>
                <a:cs typeface="Lucida Sans Unicode"/>
              </a:rPr>
              <a:t>Стили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110">
                <a:latin typeface="Lucida Sans Unicode"/>
                <a:cs typeface="Lucida Sans Unicode"/>
              </a:rPr>
              <a:t> </a:t>
            </a:r>
            <a:r>
              <a:rPr dirty="0" sz="700" spc="40">
                <a:latin typeface="Lucida Sans Unicode"/>
                <a:cs typeface="Lucida Sans Unicode"/>
              </a:rPr>
              <a:t>форматирование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700" spc="-10">
                <a:latin typeface="Lucida Sans Unicode"/>
                <a:cs typeface="Lucida Sans Unicode"/>
              </a:rPr>
              <a:t>При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нажатии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значок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боковой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отображается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стандартный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диалог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Стили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и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форматирование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700" spc="35">
                <a:latin typeface="Lucida Sans Unicode"/>
                <a:cs typeface="Lucida Sans Unicode"/>
              </a:rPr>
              <a:t>Галерея</a:t>
            </a:r>
            <a:endParaRPr sz="700">
              <a:latin typeface="Lucida Sans Unicode"/>
              <a:cs typeface="Lucida Sans Unicode"/>
            </a:endParaRPr>
          </a:p>
          <a:p>
            <a:pPr marL="12700" marR="41275">
              <a:lnSpc>
                <a:spcPct val="125200"/>
              </a:lnSpc>
              <a:spcBef>
                <a:spcPts val="405"/>
              </a:spcBef>
            </a:pPr>
            <a:r>
              <a:rPr dirty="0" sz="700" spc="-10">
                <a:latin typeface="Lucida Sans Unicode"/>
                <a:cs typeface="Lucida Sans Unicode"/>
              </a:rPr>
              <a:t>При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нажатии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значок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боковой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отображается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стандартная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галерея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изображений,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встроенных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LibreOffice.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Их</a:t>
            </a:r>
            <a:r>
              <a:rPr dirty="0" sz="700" spc="-5">
                <a:latin typeface="Lucida Sans Unicode"/>
                <a:cs typeface="Lucida Sans Unicode"/>
              </a:rPr>
              <a:t> можно </a:t>
            </a:r>
            <a:r>
              <a:rPr dirty="0" sz="700" spc="-10">
                <a:latin typeface="Lucida Sans Unicode"/>
                <a:cs typeface="Lucida Sans Unicode"/>
              </a:rPr>
              <a:t>встраивать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слайды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  </a:t>
            </a:r>
            <a:r>
              <a:rPr dirty="0" sz="700" spc="-5">
                <a:latin typeface="Lucida Sans Unicode"/>
                <a:cs typeface="Lucida Sans Unicode"/>
              </a:rPr>
              <a:t>мере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необходимости.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sz="700" spc="40">
                <a:latin typeface="Lucida Sans Unicode"/>
                <a:cs typeface="Lucida Sans Unicode"/>
              </a:rPr>
              <a:t>Навигатор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700" spc="-10">
                <a:latin typeface="Lucida Sans Unicode"/>
                <a:cs typeface="Lucida Sans Unicode"/>
              </a:rPr>
              <a:t>При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нажатии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значок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боковой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отображается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стандартный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диалог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Навигатор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800" spc="55">
                <a:latin typeface="Lucida Sans Unicode"/>
                <a:cs typeface="Lucida Sans Unicode"/>
              </a:rPr>
              <a:t>Рабочая</a:t>
            </a:r>
            <a:r>
              <a:rPr dirty="0" sz="800" spc="100">
                <a:latin typeface="Lucida Sans Unicode"/>
                <a:cs typeface="Lucida Sans Unicode"/>
              </a:rPr>
              <a:t> </a:t>
            </a:r>
            <a:r>
              <a:rPr dirty="0" sz="800" spc="60">
                <a:latin typeface="Lucida Sans Unicode"/>
                <a:cs typeface="Lucida Sans Unicode"/>
              </a:rPr>
              <a:t>область</a:t>
            </a:r>
            <a:endParaRPr sz="800">
              <a:latin typeface="Lucida Sans Unicode"/>
              <a:cs typeface="Lucida Sans Unicode"/>
            </a:endParaRPr>
          </a:p>
          <a:p>
            <a:pPr marL="12700" marR="5080">
              <a:lnSpc>
                <a:spcPct val="125200"/>
              </a:lnSpc>
              <a:spcBef>
                <a:spcPts val="585"/>
              </a:spcBef>
            </a:pPr>
            <a:r>
              <a:rPr dirty="0" sz="700" spc="-5">
                <a:latin typeface="Lucida Sans Unicode"/>
                <a:cs typeface="Lucida Sans Unicode"/>
              </a:rPr>
              <a:t>Рабочая </a:t>
            </a:r>
            <a:r>
              <a:rPr dirty="0" sz="700" spc="-10">
                <a:latin typeface="Lucida Sans Unicode"/>
                <a:cs typeface="Lucida Sans Unicode"/>
              </a:rPr>
              <a:t>область </a:t>
            </a:r>
            <a:r>
              <a:rPr dirty="0" sz="700" spc="-5">
                <a:latin typeface="Lucida Sans Unicode"/>
                <a:cs typeface="Lucida Sans Unicode"/>
              </a:rPr>
              <a:t>(расположена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центральной </a:t>
            </a:r>
            <a:r>
              <a:rPr dirty="0" sz="700" spc="-10">
                <a:latin typeface="Lucida Sans Unicode"/>
                <a:cs typeface="Lucida Sans Unicode"/>
              </a:rPr>
              <a:t>части </a:t>
            </a:r>
            <a:r>
              <a:rPr dirty="0" sz="700">
                <a:latin typeface="Lucida Sans Unicode"/>
                <a:cs typeface="Lucida Sans Unicode"/>
              </a:rPr>
              <a:t>экрана </a:t>
            </a:r>
            <a:r>
              <a:rPr dirty="0" sz="700" spc="-5">
                <a:latin typeface="Lucida Sans Unicode"/>
                <a:cs typeface="Lucida Sans Unicode"/>
              </a:rPr>
              <a:t>программы) </a:t>
            </a:r>
            <a:r>
              <a:rPr dirty="0" sz="700" spc="-10">
                <a:latin typeface="Lucida Sans Unicode"/>
                <a:cs typeface="Lucida Sans Unicode"/>
              </a:rPr>
              <a:t>содержит </a:t>
            </a:r>
            <a:r>
              <a:rPr dirty="0" sz="700" spc="-5">
                <a:latin typeface="Lucida Sans Unicode"/>
                <a:cs typeface="Lucida Sans Unicode"/>
              </a:rPr>
              <a:t>пять вкладок: </a:t>
            </a:r>
            <a:r>
              <a:rPr dirty="0" sz="700" spc="-5" i="1">
                <a:latin typeface="Lucida Sans Unicode"/>
                <a:cs typeface="Lucida Sans Unicode"/>
              </a:rPr>
              <a:t>Режим </a:t>
            </a:r>
            <a:r>
              <a:rPr dirty="0" sz="700" spc="-10" i="1">
                <a:latin typeface="Lucida Sans Unicode"/>
                <a:cs typeface="Lucida Sans Unicode"/>
              </a:rPr>
              <a:t>рисования</a:t>
            </a:r>
            <a:r>
              <a:rPr dirty="0" sz="700" spc="-10">
                <a:latin typeface="Lucida Sans Unicode"/>
                <a:cs typeface="Lucida Sans Unicode"/>
              </a:rPr>
              <a:t>,</a:t>
            </a:r>
            <a:r>
              <a:rPr dirty="0" sz="700" spc="-10" i="1">
                <a:latin typeface="Lucida Sans Unicode"/>
                <a:cs typeface="Lucida Sans Unicode"/>
              </a:rPr>
              <a:t>Режим структуры</a:t>
            </a:r>
            <a:r>
              <a:rPr dirty="0" sz="700" spc="-10">
                <a:latin typeface="Lucida Sans Unicode"/>
                <a:cs typeface="Lucida Sans Unicode"/>
              </a:rPr>
              <a:t>, </a:t>
            </a:r>
            <a:r>
              <a:rPr dirty="0" sz="700" spc="-10" i="1">
                <a:latin typeface="Lucida Sans Unicode"/>
                <a:cs typeface="Lucida Sans Unicode"/>
              </a:rPr>
              <a:t>Примечания</a:t>
            </a:r>
            <a:r>
              <a:rPr dirty="0" sz="700" spc="-10">
                <a:latin typeface="Lucida Sans Unicode"/>
                <a:cs typeface="Lucida Sans Unicode"/>
              </a:rPr>
              <a:t>, </a:t>
            </a:r>
            <a:r>
              <a:rPr dirty="0" sz="700" spc="-5" i="1">
                <a:latin typeface="Lucida Sans Unicode"/>
                <a:cs typeface="Lucida Sans Unicode"/>
              </a:rPr>
              <a:t>Режим  тезисов</a:t>
            </a:r>
            <a:r>
              <a:rPr dirty="0" sz="700" spc="-5">
                <a:latin typeface="Lucida Sans Unicode"/>
                <a:cs typeface="Lucida Sans Unicode"/>
              </a:rPr>
              <a:t>, </a:t>
            </a:r>
            <a:r>
              <a:rPr dirty="0" sz="700" spc="-5" i="1">
                <a:latin typeface="Lucida Sans Unicode"/>
                <a:cs typeface="Lucida Sans Unicode"/>
              </a:rPr>
              <a:t>Сортировщик </a:t>
            </a:r>
            <a:r>
              <a:rPr dirty="0" sz="700" spc="-10" i="1">
                <a:latin typeface="Lucida Sans Unicode"/>
                <a:cs typeface="Lucida Sans Unicode"/>
              </a:rPr>
              <a:t>слайдов</a:t>
            </a:r>
            <a:r>
              <a:rPr dirty="0" sz="700" spc="-10">
                <a:latin typeface="Lucida Sans Unicode"/>
                <a:cs typeface="Lucida Sans Unicode"/>
              </a:rPr>
              <a:t>. </a:t>
            </a:r>
            <a:r>
              <a:rPr dirty="0" sz="700" spc="-15">
                <a:latin typeface="Lucida Sans Unicode"/>
                <a:cs typeface="Lucida Sans Unicode"/>
              </a:rPr>
              <a:t>Эти </a:t>
            </a:r>
            <a:r>
              <a:rPr dirty="0" sz="700" spc="-5">
                <a:latin typeface="Lucida Sans Unicode"/>
                <a:cs typeface="Lucida Sans Unicode"/>
              </a:rPr>
              <a:t>пять </a:t>
            </a:r>
            <a:r>
              <a:rPr dirty="0" sz="700" spc="-10">
                <a:latin typeface="Lucida Sans Unicode"/>
                <a:cs typeface="Lucida Sans Unicode"/>
              </a:rPr>
              <a:t>вкладок называют </a:t>
            </a:r>
            <a:r>
              <a:rPr dirty="0" sz="700">
                <a:latin typeface="Lucida Sans Unicode"/>
                <a:cs typeface="Lucida Sans Unicode"/>
              </a:rPr>
              <a:t>кнопками </a:t>
            </a:r>
            <a:r>
              <a:rPr dirty="0" sz="700" spc="-5">
                <a:latin typeface="Lucida Sans Unicode"/>
                <a:cs typeface="Lucida Sans Unicode"/>
              </a:rPr>
              <a:t>просмотра. Рабочее пространство </a:t>
            </a:r>
            <a:r>
              <a:rPr dirty="0" sz="700">
                <a:latin typeface="Lucida Sans Unicode"/>
                <a:cs typeface="Lucida Sans Unicode"/>
              </a:rPr>
              <a:t>под строкой </a:t>
            </a:r>
            <a:r>
              <a:rPr dirty="0" sz="700" spc="5">
                <a:latin typeface="Lucida Sans Unicode"/>
                <a:cs typeface="Lucida Sans Unicode"/>
              </a:rPr>
              <a:t>кнопок </a:t>
            </a:r>
            <a:r>
              <a:rPr dirty="0" sz="700" spc="-5">
                <a:latin typeface="Lucida Sans Unicode"/>
                <a:cs typeface="Lucida Sans Unicode"/>
              </a:rPr>
              <a:t>просмотра </a:t>
            </a:r>
            <a:r>
              <a:rPr dirty="0" sz="700" spc="-10">
                <a:latin typeface="Lucida Sans Unicode"/>
                <a:cs typeface="Lucida Sans Unicode"/>
              </a:rPr>
              <a:t>меняется </a:t>
            </a:r>
            <a:r>
              <a:rPr dirty="0" sz="700">
                <a:latin typeface="Lucida Sans Unicode"/>
                <a:cs typeface="Lucida Sans Unicode"/>
              </a:rPr>
              <a:t>в  </a:t>
            </a:r>
            <a:r>
              <a:rPr dirty="0" sz="700" spc="-10">
                <a:latin typeface="Lucida Sans Unicode"/>
                <a:cs typeface="Lucida Sans Unicode"/>
              </a:rPr>
              <a:t>зависимости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от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выбранного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вида.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Виды</a:t>
            </a:r>
            <a:r>
              <a:rPr dirty="0" u="sng" sz="700" spc="-4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рабочей</a:t>
            </a:r>
            <a:r>
              <a:rPr dirty="0" u="sng" sz="700" spc="-2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области</a:t>
            </a:r>
            <a:r>
              <a:rPr dirty="0" sz="700" spc="-25">
                <a:solidFill>
                  <a:srgbClr val="C97800"/>
                </a:solid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подробно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описаны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далее.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80619" y="9459315"/>
            <a:ext cx="4027021" cy="190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06491" y="9731763"/>
            <a:ext cx="6394450" cy="58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7338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latin typeface="Lucida Sans Unicode"/>
                <a:cs typeface="Lucida Sans Unicode"/>
              </a:rPr>
              <a:t>Вкладки рабочей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области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800" spc="70">
                <a:latin typeface="Lucida Sans Unicode"/>
                <a:cs typeface="Lucida Sans Unicode"/>
              </a:rPr>
              <a:t>Панели</a:t>
            </a:r>
            <a:r>
              <a:rPr dirty="0" sz="800" spc="105">
                <a:latin typeface="Lucida Sans Unicode"/>
                <a:cs typeface="Lucida Sans Unicode"/>
              </a:rPr>
              <a:t> </a:t>
            </a:r>
            <a:r>
              <a:rPr dirty="0" sz="800" spc="70">
                <a:latin typeface="Lucida Sans Unicode"/>
                <a:cs typeface="Lucida Sans Unicode"/>
              </a:rPr>
              <a:t>инструментов</a:t>
            </a:r>
            <a:endParaRPr sz="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700" spc="-10">
                <a:latin typeface="Lucida Sans Unicode"/>
                <a:cs typeface="Lucida Sans Unicode"/>
              </a:rPr>
              <a:t>При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создании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могут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быть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использованы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различные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инструментов.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Их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можно </a:t>
            </a:r>
            <a:r>
              <a:rPr dirty="0" sz="700" spc="5">
                <a:latin typeface="Lucida Sans Unicode"/>
                <a:cs typeface="Lucida Sans Unicode"/>
              </a:rPr>
              <a:t>показать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скрыть,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используя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Arial"/>
                <a:cs typeface="Arial"/>
              </a:rPr>
              <a:t>Вид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55">
                <a:latin typeface="MS Gothic"/>
                <a:cs typeface="MS Gothic"/>
              </a:rPr>
              <a:t> </a:t>
            </a:r>
            <a:r>
              <a:rPr dirty="0" sz="700" spc="-15">
                <a:latin typeface="Arial"/>
                <a:cs typeface="Arial"/>
              </a:rPr>
              <a:t>Панели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91" y="4724305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 h="0">
                <a:moveTo>
                  <a:pt x="0" y="0"/>
                </a:moveTo>
                <a:lnTo>
                  <a:pt x="6743115" y="0"/>
                </a:lnTo>
              </a:path>
            </a:pathLst>
          </a:custGeom>
          <a:ln w="6361">
            <a:solidFill>
              <a:srgbClr val="8698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9191" y="7892296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 h="0">
                <a:moveTo>
                  <a:pt x="0" y="0"/>
                </a:moveTo>
                <a:lnTo>
                  <a:pt x="6743115" y="0"/>
                </a:lnTo>
              </a:path>
            </a:pathLst>
          </a:custGeom>
          <a:ln w="6361">
            <a:solidFill>
              <a:srgbClr val="94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91" y="8407572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 h="0">
                <a:moveTo>
                  <a:pt x="0" y="0"/>
                </a:moveTo>
                <a:lnTo>
                  <a:pt x="6743115" y="0"/>
                </a:lnTo>
              </a:path>
            </a:pathLst>
          </a:custGeom>
          <a:ln w="6361">
            <a:solidFill>
              <a:srgbClr val="8698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8274" y="358687"/>
            <a:ext cx="388620" cy="1225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00" spc="20">
                <a:latin typeface="Lucida Sans Unicode"/>
                <a:cs typeface="Lucida Sans Unicode"/>
              </a:rPr>
              <a:t>слайдов.</a:t>
            </a:r>
            <a:endParaRPr sz="6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53383" y="552785"/>
            <a:ext cx="4275131" cy="3772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021535" y="4396728"/>
            <a:ext cx="154178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Lucida Sans Unicode"/>
                <a:cs typeface="Lucida Sans Unicode"/>
              </a:rPr>
              <a:t>Диалог </a:t>
            </a:r>
            <a:r>
              <a:rPr dirty="0" sz="700" i="1">
                <a:latin typeface="Lucida Sans Unicode"/>
                <a:cs typeface="Lucida Sans Unicode"/>
              </a:rPr>
              <a:t>Загрузка </a:t>
            </a:r>
            <a:r>
              <a:rPr dirty="0" sz="700" spc="-5" i="1">
                <a:latin typeface="Lucida Sans Unicode"/>
                <a:cs typeface="Lucida Sans Unicode"/>
              </a:rPr>
              <a:t>дизайна</a:t>
            </a:r>
            <a:r>
              <a:rPr dirty="0" sz="700" spc="-120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слайдов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5504" y="551630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1"/>
                </a:lnTo>
                <a:lnTo>
                  <a:pt x="0" y="5305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5"/>
                </a:lnTo>
                <a:lnTo>
                  <a:pt x="31807" y="26501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5504" y="5649893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1"/>
                </a:lnTo>
                <a:lnTo>
                  <a:pt x="0" y="5305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5"/>
                </a:lnTo>
                <a:lnTo>
                  <a:pt x="31807" y="26501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5504" y="5783483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1"/>
                </a:lnTo>
                <a:lnTo>
                  <a:pt x="0" y="5305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5"/>
                </a:lnTo>
                <a:lnTo>
                  <a:pt x="31807" y="26501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5504" y="591707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1"/>
                </a:lnTo>
                <a:lnTo>
                  <a:pt x="0" y="5305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5"/>
                </a:lnTo>
                <a:lnTo>
                  <a:pt x="31807" y="26501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06491" y="4583372"/>
            <a:ext cx="6704965" cy="44037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00" spc="60">
                <a:solidFill>
                  <a:srgbClr val="ABABAB"/>
                </a:solidFill>
                <a:latin typeface="Lucida Sans Unicode"/>
                <a:cs typeface="Lucida Sans Unicode"/>
              </a:rPr>
              <a:t>Совет</a:t>
            </a:r>
            <a:endParaRPr sz="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</a:pPr>
            <a:r>
              <a:rPr dirty="0" sz="600" spc="15">
                <a:latin typeface="Lucida Sans Unicode"/>
                <a:cs typeface="Lucida Sans Unicode"/>
              </a:rPr>
              <a:t>Чтобы </a:t>
            </a:r>
            <a:r>
              <a:rPr dirty="0" sz="600" spc="10">
                <a:latin typeface="Lucida Sans Unicode"/>
                <a:cs typeface="Lucida Sans Unicode"/>
              </a:rPr>
              <a:t>ограничить </a:t>
            </a:r>
            <a:r>
              <a:rPr dirty="0" sz="600" spc="5">
                <a:latin typeface="Lucida Sans Unicode"/>
                <a:cs typeface="Lucida Sans Unicode"/>
              </a:rPr>
              <a:t>размер </a:t>
            </a:r>
            <a:r>
              <a:rPr dirty="0" sz="600" spc="25">
                <a:latin typeface="Lucida Sans Unicode"/>
                <a:cs typeface="Lucida Sans Unicode"/>
              </a:rPr>
              <a:t>файла </a:t>
            </a:r>
            <a:r>
              <a:rPr dirty="0" sz="600" spc="10">
                <a:latin typeface="Lucida Sans Unicode"/>
                <a:cs typeface="Lucida Sans Unicode"/>
              </a:rPr>
              <a:t>презентации, </a:t>
            </a:r>
            <a:r>
              <a:rPr dirty="0" sz="600" spc="15">
                <a:latin typeface="Lucida Sans Unicode"/>
                <a:cs typeface="Lucida Sans Unicode"/>
              </a:rPr>
              <a:t>желательно </a:t>
            </a:r>
            <a:r>
              <a:rPr dirty="0" sz="600" spc="10">
                <a:latin typeface="Lucida Sans Unicode"/>
                <a:cs typeface="Lucida Sans Unicode"/>
              </a:rPr>
              <a:t>минимизировать </a:t>
            </a:r>
            <a:r>
              <a:rPr dirty="0" sz="600" spc="20">
                <a:latin typeface="Lucida Sans Unicode"/>
                <a:cs typeface="Lucida Sans Unicode"/>
              </a:rPr>
              <a:t>количество </a:t>
            </a:r>
            <a:r>
              <a:rPr dirty="0" sz="600" spc="15">
                <a:latin typeface="Lucida Sans Unicode"/>
                <a:cs typeface="Lucida Sans Unicode"/>
              </a:rPr>
              <a:t>используемых</a:t>
            </a:r>
            <a:r>
              <a:rPr dirty="0" sz="600" spc="-60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мастер-слайдов.</a:t>
            </a:r>
            <a:endParaRPr sz="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75">
                <a:latin typeface="Lucida Sans Unicode"/>
                <a:cs typeface="Lucida Sans Unicode"/>
              </a:rPr>
              <a:t>Изменение</a:t>
            </a:r>
            <a:r>
              <a:rPr dirty="0" sz="800" spc="114">
                <a:latin typeface="Lucida Sans Unicode"/>
                <a:cs typeface="Lucida Sans Unicode"/>
              </a:rPr>
              <a:t> </a:t>
            </a:r>
            <a:r>
              <a:rPr dirty="0" sz="800" spc="65">
                <a:latin typeface="Lucida Sans Unicode"/>
                <a:cs typeface="Lucida Sans Unicode"/>
              </a:rPr>
              <a:t>мастер-слайда</a:t>
            </a:r>
            <a:endParaRPr sz="800">
              <a:latin typeface="Lucida Sans Unicode"/>
              <a:cs typeface="Lucida Sans Unicode"/>
            </a:endParaRPr>
          </a:p>
          <a:p>
            <a:pPr marL="266700" marR="3991610" indent="-254635">
              <a:lnSpc>
                <a:spcPts val="1850"/>
              </a:lnSpc>
              <a:spcBef>
                <a:spcPts val="10"/>
              </a:spcBef>
            </a:pP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мастер-слайде могут </a:t>
            </a:r>
            <a:r>
              <a:rPr dirty="0" sz="700" spc="-15">
                <a:latin typeface="Lucida Sans Unicode"/>
                <a:cs typeface="Lucida Sans Unicode"/>
              </a:rPr>
              <a:t>быть </a:t>
            </a:r>
            <a:r>
              <a:rPr dirty="0" sz="700" spc="-5">
                <a:latin typeface="Lucida Sans Unicode"/>
                <a:cs typeface="Lucida Sans Unicode"/>
              </a:rPr>
              <a:t>изменены </a:t>
            </a:r>
            <a:r>
              <a:rPr dirty="0" sz="700" spc="-20">
                <a:latin typeface="Lucida Sans Unicode"/>
                <a:cs typeface="Lucida Sans Unicode"/>
              </a:rPr>
              <a:t>следующие </a:t>
            </a:r>
            <a:r>
              <a:rPr dirty="0" sz="700" spc="-10">
                <a:latin typeface="Lucida Sans Unicode"/>
                <a:cs typeface="Lucida Sans Unicode"/>
              </a:rPr>
              <a:t>элементы:  </a:t>
            </a:r>
            <a:r>
              <a:rPr dirty="0" sz="700" spc="5">
                <a:latin typeface="Lucida Sans Unicode"/>
                <a:cs typeface="Lucida Sans Unicode"/>
              </a:rPr>
              <a:t>Фон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(цвет,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градиент,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штриховка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текстура)</a:t>
            </a:r>
            <a:endParaRPr sz="700">
              <a:latin typeface="Lucida Sans Unicode"/>
              <a:cs typeface="Lucida Sans Unicode"/>
            </a:endParaRPr>
          </a:p>
          <a:p>
            <a:pPr marL="266700">
              <a:lnSpc>
                <a:spcPts val="825"/>
              </a:lnSpc>
            </a:pPr>
            <a:r>
              <a:rPr dirty="0" sz="700" spc="5">
                <a:latin typeface="Lucida Sans Unicode"/>
                <a:cs typeface="Lucida Sans Unicode"/>
              </a:rPr>
              <a:t>Фон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объектов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(например: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логотип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декоративная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графика)</a:t>
            </a:r>
            <a:endParaRPr sz="700">
              <a:latin typeface="Lucida Sans Unicode"/>
              <a:cs typeface="Lucida Sans Unicode"/>
            </a:endParaRPr>
          </a:p>
          <a:p>
            <a:pPr marL="266700">
              <a:lnSpc>
                <a:spcPct val="100000"/>
              </a:lnSpc>
              <a:spcBef>
                <a:spcPts val="215"/>
              </a:spcBef>
            </a:pPr>
            <a:r>
              <a:rPr dirty="0" sz="700">
                <a:latin typeface="Lucida Sans Unicode"/>
                <a:cs typeface="Lucida Sans Unicode"/>
              </a:rPr>
              <a:t>Размер,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положение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содержимое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верхнего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нижнего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колонтитулов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</a:t>
            </a:r>
            <a:endParaRPr sz="700">
              <a:latin typeface="Lucida Sans Unicode"/>
              <a:cs typeface="Lucida Sans Unicode"/>
            </a:endParaRPr>
          </a:p>
          <a:p>
            <a:pPr marL="266700">
              <a:lnSpc>
                <a:spcPct val="100000"/>
              </a:lnSpc>
              <a:spcBef>
                <a:spcPts val="210"/>
              </a:spcBef>
            </a:pPr>
            <a:r>
              <a:rPr dirty="0" sz="700">
                <a:latin typeface="Lucida Sans Unicode"/>
                <a:cs typeface="Lucida Sans Unicode"/>
              </a:rPr>
              <a:t>Размер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положение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областей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заголовков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содержимого</a:t>
            </a:r>
            <a:r>
              <a:rPr dirty="0" sz="700" spc="-15">
                <a:latin typeface="Lucida Sans Unicode"/>
                <a:cs typeface="Lucida Sans Unicode"/>
              </a:rPr>
              <a:t> слайда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умолчанию</a:t>
            </a:r>
            <a:endParaRPr sz="700">
              <a:latin typeface="Lucida Sans Unicode"/>
              <a:cs typeface="Lucida Sans Unicode"/>
            </a:endParaRPr>
          </a:p>
          <a:p>
            <a:pPr marL="12700" marR="2367280">
              <a:lnSpc>
                <a:spcPct val="202700"/>
              </a:lnSpc>
            </a:pPr>
            <a:r>
              <a:rPr dirty="0" sz="700" spc="-5">
                <a:latin typeface="Lucida Sans Unicode"/>
                <a:cs typeface="Lucida Sans Unicode"/>
              </a:rPr>
              <a:t>Перед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началом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работы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мастер-слайде,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убедитесь,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открыт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диалог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Стили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и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форматирование</a:t>
            </a:r>
            <a:r>
              <a:rPr dirty="0" sz="700" spc="-5">
                <a:latin typeface="Lucida Sans Unicode"/>
                <a:cs typeface="Lucida Sans Unicode"/>
              </a:rPr>
              <a:t>.  Чтобы </a:t>
            </a:r>
            <a:r>
              <a:rPr dirty="0" sz="700" spc="-10">
                <a:latin typeface="Lucida Sans Unicode"/>
                <a:cs typeface="Lucida Sans Unicode"/>
              </a:rPr>
              <a:t>выбрать мастер-слайд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1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изменения: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1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главного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Arial"/>
                <a:cs typeface="Arial"/>
              </a:rPr>
              <a:t>Вид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0">
                <a:latin typeface="MS Gothic"/>
                <a:cs typeface="MS Gothic"/>
              </a:rPr>
              <a:t> </a:t>
            </a:r>
            <a:r>
              <a:rPr dirty="0" sz="700">
                <a:latin typeface="Arial"/>
                <a:cs typeface="Arial"/>
              </a:rPr>
              <a:t>Фон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0">
                <a:latin typeface="MS Gothic"/>
                <a:cs typeface="MS Gothic"/>
              </a:rPr>
              <a:t> </a:t>
            </a:r>
            <a:r>
              <a:rPr dirty="0" sz="700" spc="-5">
                <a:latin typeface="Arial"/>
                <a:cs typeface="Arial"/>
              </a:rPr>
              <a:t>Мастер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слайдов</a:t>
            </a:r>
            <a:r>
              <a:rPr dirty="0" sz="700" spc="-10">
                <a:latin typeface="Lucida Sans Unicode"/>
                <a:cs typeface="Lucida Sans Unicode"/>
              </a:rPr>
              <a:t>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Будут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показаны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свойства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мастер-слайда,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так</a:t>
            </a:r>
            <a:r>
              <a:rPr dirty="0" sz="700" spc="-10">
                <a:latin typeface="Lucida Sans Unicode"/>
                <a:cs typeface="Lucida Sans Unicode"/>
              </a:rPr>
              <a:t> что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можно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будет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редактировать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их.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14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мастер-слайд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разделе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Фоны</a:t>
            </a:r>
            <a:r>
              <a:rPr dirty="0" sz="700" spc="-4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страниц</a:t>
            </a:r>
            <a:r>
              <a:rPr dirty="0" sz="700" spc="-55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боковой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Нажмите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правой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кнопкой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мыши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мастер-слайду,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который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хотите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изменить,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контекстном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Редактирование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мастера</a:t>
            </a:r>
            <a:endParaRPr sz="700">
              <a:latin typeface="Lucida Sans Unicode"/>
              <a:cs typeface="Lucida Sans Unicode"/>
            </a:endParaRPr>
          </a:p>
          <a:p>
            <a:pPr marL="266700" marR="101600" indent="-102235">
              <a:lnSpc>
                <a:spcPts val="1050"/>
              </a:lnSpc>
              <a:spcBef>
                <a:spcPts val="5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Произведите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необходимые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изменения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мастер-слайде,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затем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кнопку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Закрыть</a:t>
            </a:r>
            <a:r>
              <a:rPr dirty="0" sz="700" spc="-3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режим</a:t>
            </a:r>
            <a:r>
              <a:rPr dirty="0" sz="700" spc="-3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фона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инструментов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Режим</a:t>
            </a:r>
            <a:r>
              <a:rPr dirty="0" sz="700" spc="-3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фона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  используйте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главного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Arial"/>
                <a:cs typeface="Arial"/>
              </a:rPr>
              <a:t>Вид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5">
                <a:latin typeface="MS Gothic"/>
                <a:cs typeface="MS Gothic"/>
              </a:rPr>
              <a:t> </a:t>
            </a:r>
            <a:r>
              <a:rPr dirty="0" sz="700" spc="-10">
                <a:latin typeface="Arial"/>
                <a:cs typeface="Arial"/>
              </a:rPr>
              <a:t>Обычный</a:t>
            </a:r>
            <a:r>
              <a:rPr dirty="0" sz="700" spc="-10">
                <a:latin typeface="Lucida Sans Unicode"/>
                <a:cs typeface="Lucida Sans Unicode"/>
              </a:rPr>
              <a:t>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выйти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из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режима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редактирования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мастер-слайда.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>
                <a:latin typeface="Lucida Sans Unicode"/>
                <a:cs typeface="Lucida Sans Unicode"/>
              </a:rPr>
              <a:t>Сохраните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презентацию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перед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тем,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как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продолжить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с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ней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работать.</a:t>
            </a:r>
            <a:endParaRPr sz="700">
              <a:latin typeface="Lucida Sans Unicode"/>
              <a:cs typeface="Lucida Sans Unicode"/>
            </a:endParaRPr>
          </a:p>
          <a:p>
            <a:pPr marL="12700" marR="5080">
              <a:lnSpc>
                <a:spcPct val="125200"/>
              </a:lnSpc>
              <a:spcBef>
                <a:spcPts val="580"/>
              </a:spcBef>
            </a:pPr>
            <a:r>
              <a:rPr dirty="0" sz="700" spc="-5">
                <a:latin typeface="Lucida Sans Unicode"/>
                <a:cs typeface="Lucida Sans Unicode"/>
              </a:rPr>
              <a:t>Для </a:t>
            </a:r>
            <a:r>
              <a:rPr dirty="0" sz="700" spc="-10">
                <a:latin typeface="Lucida Sans Unicode"/>
                <a:cs typeface="Lucida Sans Unicode"/>
              </a:rPr>
              <a:t>получения более </a:t>
            </a:r>
            <a:r>
              <a:rPr dirty="0" sz="700" spc="-5">
                <a:latin typeface="Lucida Sans Unicode"/>
                <a:cs typeface="Lucida Sans Unicode"/>
              </a:rPr>
              <a:t>подробной информации </a:t>
            </a:r>
            <a:r>
              <a:rPr dirty="0" sz="700">
                <a:latin typeface="Lucida Sans Unicode"/>
                <a:cs typeface="Lucida Sans Unicode"/>
              </a:rPr>
              <a:t>по </a:t>
            </a:r>
            <a:r>
              <a:rPr dirty="0" sz="700" spc="-5">
                <a:latin typeface="Lucida Sans Unicode"/>
                <a:cs typeface="Lucida Sans Unicode"/>
              </a:rPr>
              <a:t>редактированию </a:t>
            </a:r>
            <a:r>
              <a:rPr dirty="0" sz="700" spc="-10">
                <a:latin typeface="Lucida Sans Unicode"/>
                <a:cs typeface="Lucida Sans Unicode"/>
              </a:rPr>
              <a:t>мастер-слайдов </a:t>
            </a:r>
            <a:r>
              <a:rPr dirty="0" sz="700" spc="-5">
                <a:latin typeface="Lucida Sans Unicode"/>
                <a:cs typeface="Lucida Sans Unicode"/>
              </a:rPr>
              <a:t>смотрите </a:t>
            </a:r>
            <a:r>
              <a:rPr dirty="0" sz="700" spc="-10" i="1">
                <a:latin typeface="Lucida Sans Unicode"/>
                <a:cs typeface="Lucida Sans Unicode"/>
              </a:rPr>
              <a:t>Руководство </a:t>
            </a:r>
            <a:r>
              <a:rPr dirty="0" sz="700" i="1">
                <a:latin typeface="Lucida Sans Unicode"/>
                <a:cs typeface="Lucida Sans Unicode"/>
              </a:rPr>
              <a:t>по </a:t>
            </a:r>
            <a:r>
              <a:rPr dirty="0" sz="700" spc="-10" i="1">
                <a:latin typeface="Lucida Sans Unicode"/>
                <a:cs typeface="Lucida Sans Unicode"/>
              </a:rPr>
              <a:t>Impress, </a:t>
            </a:r>
            <a:r>
              <a:rPr dirty="0" sz="700" spc="-5" i="1">
                <a:latin typeface="Lucida Sans Unicode"/>
                <a:cs typeface="Lucida Sans Unicode"/>
              </a:rPr>
              <a:t>Часть </a:t>
            </a:r>
            <a:r>
              <a:rPr dirty="0" sz="700" i="1">
                <a:latin typeface="Lucida Sans Unicode"/>
                <a:cs typeface="Lucida Sans Unicode"/>
              </a:rPr>
              <a:t>2, </a:t>
            </a:r>
            <a:r>
              <a:rPr dirty="0" sz="700" spc="-10" i="1">
                <a:latin typeface="Lucida Sans Unicode"/>
                <a:cs typeface="Lucida Sans Unicode"/>
              </a:rPr>
              <a:t>Использование </a:t>
            </a:r>
            <a:r>
              <a:rPr dirty="0" sz="700" spc="-5" i="1">
                <a:latin typeface="Lucida Sans Unicode"/>
                <a:cs typeface="Lucida Sans Unicode"/>
              </a:rPr>
              <a:t>мастер-  </a:t>
            </a:r>
            <a:r>
              <a:rPr dirty="0" sz="700" spc="-10" i="1">
                <a:latin typeface="Lucida Sans Unicode"/>
                <a:cs typeface="Lucida Sans Unicode"/>
              </a:rPr>
              <a:t>слайдов, стилей </a:t>
            </a:r>
            <a:r>
              <a:rPr dirty="0" sz="700" i="1">
                <a:latin typeface="Lucida Sans Unicode"/>
                <a:cs typeface="Lucida Sans Unicode"/>
              </a:rPr>
              <a:t>и</a:t>
            </a:r>
            <a:r>
              <a:rPr dirty="0" sz="700" spc="-9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шаблонов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600" spc="65">
                <a:solidFill>
                  <a:srgbClr val="ABABAB"/>
                </a:solidFill>
                <a:latin typeface="Lucida Sans Unicode"/>
                <a:cs typeface="Lucida Sans Unicode"/>
              </a:rPr>
              <a:t>Предупреждение</a:t>
            </a:r>
            <a:endParaRPr sz="600">
              <a:latin typeface="Lucida Sans Unicode"/>
              <a:cs typeface="Lucida Sans Unicode"/>
            </a:endParaRPr>
          </a:p>
          <a:p>
            <a:pPr marL="114300" marR="52069">
              <a:lnSpc>
                <a:spcPct val="146100"/>
              </a:lnSpc>
              <a:spcBef>
                <a:spcPts val="550"/>
              </a:spcBef>
            </a:pPr>
            <a:r>
              <a:rPr dirty="0" sz="600" spc="25">
                <a:latin typeface="Lucida Sans Unicode"/>
                <a:cs typeface="Lucida Sans Unicode"/>
              </a:rPr>
              <a:t>Любые </a:t>
            </a:r>
            <a:r>
              <a:rPr dirty="0" sz="600" spc="10">
                <a:latin typeface="Lucida Sans Unicode"/>
                <a:cs typeface="Lucida Sans Unicode"/>
              </a:rPr>
              <a:t>изменения, </a:t>
            </a:r>
            <a:r>
              <a:rPr dirty="0" sz="600" spc="20">
                <a:latin typeface="Lucida Sans Unicode"/>
                <a:cs typeface="Lucida Sans Unicode"/>
              </a:rPr>
              <a:t>сделанные </a:t>
            </a:r>
            <a:r>
              <a:rPr dirty="0" sz="600" spc="15">
                <a:latin typeface="Lucida Sans Unicode"/>
                <a:cs typeface="Lucida Sans Unicode"/>
              </a:rPr>
              <a:t>в </a:t>
            </a:r>
            <a:r>
              <a:rPr dirty="0" sz="600" spc="20">
                <a:latin typeface="Lucida Sans Unicode"/>
                <a:cs typeface="Lucida Sans Unicode"/>
              </a:rPr>
              <a:t>одном слайде, </a:t>
            </a:r>
            <a:r>
              <a:rPr dirty="0" sz="600" spc="15">
                <a:latin typeface="Lucida Sans Unicode"/>
                <a:cs typeface="Lucida Sans Unicode"/>
              </a:rPr>
              <a:t>когда активирован </a:t>
            </a:r>
            <a:r>
              <a:rPr dirty="0" sz="600" spc="10">
                <a:latin typeface="Lucida Sans Unicode"/>
                <a:cs typeface="Lucida Sans Unicode"/>
              </a:rPr>
              <a:t>режим </a:t>
            </a:r>
            <a:r>
              <a:rPr dirty="0" sz="600" spc="15">
                <a:latin typeface="Lucida Sans Unicode"/>
                <a:cs typeface="Lucida Sans Unicode"/>
              </a:rPr>
              <a:t>редактирования мастер-слайда, </a:t>
            </a:r>
            <a:r>
              <a:rPr dirty="0" sz="600" spc="20">
                <a:latin typeface="Lucida Sans Unicode"/>
                <a:cs typeface="Lucida Sans Unicode"/>
              </a:rPr>
              <a:t>появятся </a:t>
            </a:r>
            <a:r>
              <a:rPr dirty="0" sz="600" spc="15">
                <a:latin typeface="Lucida Sans Unicode"/>
                <a:cs typeface="Lucida Sans Unicode"/>
              </a:rPr>
              <a:t>на </a:t>
            </a:r>
            <a:r>
              <a:rPr dirty="0" sz="600" spc="20">
                <a:latin typeface="Lucida Sans Unicode"/>
                <a:cs typeface="Lucida Sans Unicode"/>
              </a:rPr>
              <a:t>всех слайдах, </a:t>
            </a:r>
            <a:r>
              <a:rPr dirty="0" sz="600" spc="25">
                <a:latin typeface="Lucida Sans Unicode"/>
                <a:cs typeface="Lucida Sans Unicode"/>
              </a:rPr>
              <a:t>использующих </a:t>
            </a:r>
            <a:r>
              <a:rPr dirty="0" sz="600" spc="15">
                <a:latin typeface="Lucida Sans Unicode"/>
                <a:cs typeface="Lucida Sans Unicode"/>
              </a:rPr>
              <a:t>этот </a:t>
            </a:r>
            <a:r>
              <a:rPr dirty="0" sz="600" spc="20">
                <a:latin typeface="Lucida Sans Unicode"/>
                <a:cs typeface="Lucida Sans Unicode"/>
              </a:rPr>
              <a:t>слайд,  </a:t>
            </a:r>
            <a:r>
              <a:rPr dirty="0" sz="600" spc="15">
                <a:latin typeface="Lucida Sans Unicode"/>
                <a:cs typeface="Lucida Sans Unicode"/>
              </a:rPr>
              <a:t>как образец. Убедитесь, что закрыли </a:t>
            </a:r>
            <a:r>
              <a:rPr dirty="0" sz="600" spc="10">
                <a:latin typeface="Lucida Sans Unicode"/>
                <a:cs typeface="Lucida Sans Unicode"/>
              </a:rPr>
              <a:t>режим </a:t>
            </a:r>
            <a:r>
              <a:rPr dirty="0" sz="600" spc="15">
                <a:latin typeface="Lucida Sans Unicode"/>
                <a:cs typeface="Lucida Sans Unicode"/>
              </a:rPr>
              <a:t>редактирования </a:t>
            </a:r>
            <a:r>
              <a:rPr dirty="0" sz="600" spc="20">
                <a:latin typeface="Lucida Sans Unicode"/>
                <a:cs typeface="Lucida Sans Unicode"/>
              </a:rPr>
              <a:t>и вернулись </a:t>
            </a:r>
            <a:r>
              <a:rPr dirty="0" sz="600" spc="15">
                <a:latin typeface="Lucida Sans Unicode"/>
                <a:cs typeface="Lucida Sans Unicode"/>
              </a:rPr>
              <a:t>в </a:t>
            </a:r>
            <a:r>
              <a:rPr dirty="0" sz="600" spc="20">
                <a:latin typeface="Lucida Sans Unicode"/>
                <a:cs typeface="Lucida Sans Unicode"/>
              </a:rPr>
              <a:t>обычный </a:t>
            </a:r>
            <a:r>
              <a:rPr dirty="0" sz="600" spc="10">
                <a:latin typeface="Lucida Sans Unicode"/>
                <a:cs typeface="Lucida Sans Unicode"/>
              </a:rPr>
              <a:t>режим прежде, </a:t>
            </a:r>
            <a:r>
              <a:rPr dirty="0" sz="600" spc="20">
                <a:latin typeface="Lucida Sans Unicode"/>
                <a:cs typeface="Lucida Sans Unicode"/>
              </a:rPr>
              <a:t>чем </a:t>
            </a:r>
            <a:r>
              <a:rPr dirty="0" sz="600" spc="10">
                <a:latin typeface="Lucida Sans Unicode"/>
                <a:cs typeface="Lucida Sans Unicode"/>
              </a:rPr>
              <a:t>начать работать </a:t>
            </a:r>
            <a:r>
              <a:rPr dirty="0" sz="600" spc="15">
                <a:latin typeface="Lucida Sans Unicode"/>
                <a:cs typeface="Lucida Sans Unicode"/>
              </a:rPr>
              <a:t>в </a:t>
            </a:r>
            <a:r>
              <a:rPr dirty="0" sz="600" spc="30">
                <a:latin typeface="Lucida Sans Unicode"/>
                <a:cs typeface="Lucida Sans Unicode"/>
              </a:rPr>
              <a:t>любом </a:t>
            </a:r>
            <a:r>
              <a:rPr dirty="0" sz="600" spc="15">
                <a:latin typeface="Lucida Sans Unicode"/>
                <a:cs typeface="Lucida Sans Unicode"/>
              </a:rPr>
              <a:t>из </a:t>
            </a:r>
            <a:r>
              <a:rPr dirty="0" sz="600" spc="20">
                <a:latin typeface="Lucida Sans Unicode"/>
                <a:cs typeface="Lucida Sans Unicode"/>
              </a:rPr>
              <a:t>слайдов</a:t>
            </a:r>
            <a:r>
              <a:rPr dirty="0" sz="600" spc="-120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Lucida Sans Unicode"/>
                <a:cs typeface="Lucida Sans Unicode"/>
              </a:rPr>
              <a:t>презентации.</a:t>
            </a:r>
            <a:endParaRPr sz="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600" spc="60">
                <a:solidFill>
                  <a:srgbClr val="ABABAB"/>
                </a:solidFill>
                <a:latin typeface="Lucida Sans Unicode"/>
                <a:cs typeface="Lucida Sans Unicode"/>
              </a:rPr>
              <a:t>Примечание</a:t>
            </a:r>
            <a:endParaRPr sz="600">
              <a:latin typeface="Lucida Sans Unicode"/>
              <a:cs typeface="Lucida Sans Unicode"/>
            </a:endParaRPr>
          </a:p>
          <a:p>
            <a:pPr marL="114300" marR="120014">
              <a:lnSpc>
                <a:spcPct val="146100"/>
              </a:lnSpc>
              <a:spcBef>
                <a:spcPts val="500"/>
              </a:spcBef>
            </a:pPr>
            <a:r>
              <a:rPr dirty="0" sz="600" spc="15">
                <a:latin typeface="Lucida Sans Unicode"/>
                <a:cs typeface="Lucida Sans Unicode"/>
              </a:rPr>
              <a:t>Изменения, внесенные в </a:t>
            </a:r>
            <a:r>
              <a:rPr dirty="0" sz="600" spc="20">
                <a:latin typeface="Lucida Sans Unicode"/>
                <a:cs typeface="Lucida Sans Unicode"/>
              </a:rPr>
              <a:t>один </a:t>
            </a:r>
            <a:r>
              <a:rPr dirty="0" sz="600" spc="15">
                <a:latin typeface="Lucida Sans Unicode"/>
                <a:cs typeface="Lucida Sans Unicode"/>
              </a:rPr>
              <a:t>из </a:t>
            </a:r>
            <a:r>
              <a:rPr dirty="0" sz="600" spc="20">
                <a:latin typeface="Lucida Sans Unicode"/>
                <a:cs typeface="Lucida Sans Unicode"/>
              </a:rPr>
              <a:t>слайдов </a:t>
            </a:r>
            <a:r>
              <a:rPr dirty="0" sz="600" spc="15">
                <a:latin typeface="Lucida Sans Unicode"/>
                <a:cs typeface="Lucida Sans Unicode"/>
              </a:rPr>
              <a:t>в </a:t>
            </a:r>
            <a:r>
              <a:rPr dirty="0" sz="600" spc="20">
                <a:latin typeface="Lucida Sans Unicode"/>
                <a:cs typeface="Lucida Sans Unicode"/>
              </a:rPr>
              <a:t>обычном </a:t>
            </a:r>
            <a:r>
              <a:rPr dirty="0" sz="600" spc="10">
                <a:latin typeface="Lucida Sans Unicode"/>
                <a:cs typeface="Lucida Sans Unicode"/>
              </a:rPr>
              <a:t>режиме (например, изменения </a:t>
            </a:r>
            <a:r>
              <a:rPr dirty="0" sz="600" spc="15">
                <a:latin typeface="Lucida Sans Unicode"/>
                <a:cs typeface="Lucida Sans Unicode"/>
              </a:rPr>
              <a:t>в </a:t>
            </a:r>
            <a:r>
              <a:rPr dirty="0" sz="600" spc="20">
                <a:latin typeface="Lucida Sans Unicode"/>
                <a:cs typeface="Lucida Sans Unicode"/>
              </a:rPr>
              <a:t>стиле </a:t>
            </a:r>
            <a:r>
              <a:rPr dirty="0" sz="600" spc="15">
                <a:latin typeface="Lucida Sans Unicode"/>
                <a:cs typeface="Lucida Sans Unicode"/>
              </a:rPr>
              <a:t>точки </a:t>
            </a:r>
            <a:r>
              <a:rPr dirty="0" sz="600" spc="10">
                <a:latin typeface="Lucida Sans Unicode"/>
                <a:cs typeface="Lucida Sans Unicode"/>
              </a:rPr>
              <a:t>маркера, </a:t>
            </a:r>
            <a:r>
              <a:rPr dirty="0" sz="600" spc="20">
                <a:latin typeface="Lucida Sans Unicode"/>
                <a:cs typeface="Lucida Sans Unicode"/>
              </a:rPr>
              <a:t>цвет области </a:t>
            </a:r>
            <a:r>
              <a:rPr dirty="0" sz="600" spc="15">
                <a:latin typeface="Lucida Sans Unicode"/>
                <a:cs typeface="Lucida Sans Unicode"/>
              </a:rPr>
              <a:t>заголовка </a:t>
            </a:r>
            <a:r>
              <a:rPr dirty="0" sz="600" spc="20">
                <a:latin typeface="Lucida Sans Unicode"/>
                <a:cs typeface="Lucida Sans Unicode"/>
              </a:rPr>
              <a:t>и </a:t>
            </a:r>
            <a:r>
              <a:rPr dirty="0" sz="600" spc="5">
                <a:latin typeface="Lucida Sans Unicode"/>
                <a:cs typeface="Lucida Sans Unicode"/>
              </a:rPr>
              <a:t>так </a:t>
            </a:r>
            <a:r>
              <a:rPr dirty="0" sz="600" spc="15">
                <a:latin typeface="Lucida Sans Unicode"/>
                <a:cs typeface="Lucida Sans Unicode"/>
              </a:rPr>
              <a:t>далее) не </a:t>
            </a:r>
            <a:r>
              <a:rPr dirty="0" sz="600" spc="25">
                <a:latin typeface="Lucida Sans Unicode"/>
                <a:cs typeface="Lucida Sans Unicode"/>
              </a:rPr>
              <a:t>будут  </a:t>
            </a:r>
            <a:r>
              <a:rPr dirty="0" sz="600" spc="10">
                <a:latin typeface="Lucida Sans Unicode"/>
                <a:cs typeface="Lucida Sans Unicode"/>
              </a:rPr>
              <a:t>отменены </a:t>
            </a:r>
            <a:r>
              <a:rPr dirty="0" sz="600" spc="15">
                <a:latin typeface="Lucida Sans Unicode"/>
                <a:cs typeface="Lucida Sans Unicode"/>
              </a:rPr>
              <a:t>при </a:t>
            </a:r>
            <a:r>
              <a:rPr dirty="0" sz="600" spc="30">
                <a:latin typeface="Lucida Sans Unicode"/>
                <a:cs typeface="Lucida Sans Unicode"/>
              </a:rPr>
              <a:t>последующих </a:t>
            </a:r>
            <a:r>
              <a:rPr dirty="0" sz="600" spc="10">
                <a:latin typeface="Lucida Sans Unicode"/>
                <a:cs typeface="Lucida Sans Unicode"/>
              </a:rPr>
              <a:t>изменениях </a:t>
            </a:r>
            <a:r>
              <a:rPr dirty="0" sz="600" spc="15">
                <a:latin typeface="Lucida Sans Unicode"/>
                <a:cs typeface="Lucida Sans Unicode"/>
              </a:rPr>
              <a:t>в мастер-слайде. </a:t>
            </a:r>
            <a:r>
              <a:rPr dirty="0" sz="600" spc="20">
                <a:latin typeface="Lucida Sans Unicode"/>
                <a:cs typeface="Lucida Sans Unicode"/>
              </a:rPr>
              <a:t>Однако, </a:t>
            </a:r>
            <a:r>
              <a:rPr dirty="0" sz="600" spc="10">
                <a:latin typeface="Lucida Sans Unicode"/>
                <a:cs typeface="Lucida Sans Unicode"/>
              </a:rPr>
              <a:t>есть </a:t>
            </a:r>
            <a:r>
              <a:rPr dirty="0" sz="600" spc="20">
                <a:latin typeface="Lucida Sans Unicode"/>
                <a:cs typeface="Lucida Sans Unicode"/>
              </a:rPr>
              <a:t>случаи, </a:t>
            </a:r>
            <a:r>
              <a:rPr dirty="0" sz="600" spc="15">
                <a:latin typeface="Lucida Sans Unicode"/>
                <a:cs typeface="Lucida Sans Unicode"/>
              </a:rPr>
              <a:t>когда желательно вернуть </a:t>
            </a:r>
            <a:r>
              <a:rPr dirty="0" sz="600" spc="10">
                <a:latin typeface="Lucida Sans Unicode"/>
                <a:cs typeface="Lucida Sans Unicode"/>
              </a:rPr>
              <a:t>измененный </a:t>
            </a:r>
            <a:r>
              <a:rPr dirty="0" sz="600" spc="20">
                <a:latin typeface="Lucida Sans Unicode"/>
                <a:cs typeface="Lucida Sans Unicode"/>
              </a:rPr>
              <a:t>вручную </a:t>
            </a:r>
            <a:r>
              <a:rPr dirty="0" sz="600" spc="15">
                <a:latin typeface="Lucida Sans Unicode"/>
                <a:cs typeface="Lucida Sans Unicode"/>
              </a:rPr>
              <a:t>элемент </a:t>
            </a:r>
            <a:r>
              <a:rPr dirty="0" sz="600" spc="25">
                <a:latin typeface="Lucida Sans Unicode"/>
                <a:cs typeface="Lucida Sans Unicode"/>
              </a:rPr>
              <a:t>слайда </a:t>
            </a:r>
            <a:r>
              <a:rPr dirty="0" sz="600" spc="15">
                <a:latin typeface="Lucida Sans Unicode"/>
                <a:cs typeface="Lucida Sans Unicode"/>
              </a:rPr>
              <a:t>к </a:t>
            </a:r>
            <a:r>
              <a:rPr dirty="0" sz="600" spc="20">
                <a:latin typeface="Lucida Sans Unicode"/>
                <a:cs typeface="Lucida Sans Unicode"/>
              </a:rPr>
              <a:t>стилю,  </a:t>
            </a:r>
            <a:r>
              <a:rPr dirty="0" sz="600" spc="15">
                <a:latin typeface="Lucida Sans Unicode"/>
                <a:cs typeface="Lucida Sans Unicode"/>
              </a:rPr>
              <a:t>определенному в мастер-слайде. Чтобы вернуть форматирование по </a:t>
            </a:r>
            <a:r>
              <a:rPr dirty="0" sz="600" spc="20">
                <a:latin typeface="Lucida Sans Unicode"/>
                <a:cs typeface="Lucida Sans Unicode"/>
              </a:rPr>
              <a:t>умолчанию, </a:t>
            </a:r>
            <a:r>
              <a:rPr dirty="0" sz="600" spc="15">
                <a:latin typeface="Lucida Sans Unicode"/>
                <a:cs typeface="Lucida Sans Unicode"/>
              </a:rPr>
              <a:t>выберите элемент </a:t>
            </a:r>
            <a:r>
              <a:rPr dirty="0" sz="600" spc="20">
                <a:latin typeface="Lucida Sans Unicode"/>
                <a:cs typeface="Lucida Sans Unicode"/>
              </a:rPr>
              <a:t>и </a:t>
            </a:r>
            <a:r>
              <a:rPr dirty="0" sz="600" spc="15">
                <a:latin typeface="Lucida Sans Unicode"/>
                <a:cs typeface="Lucida Sans Unicode"/>
              </a:rPr>
              <a:t>выберите пункт главного </a:t>
            </a:r>
            <a:r>
              <a:rPr dirty="0" sz="600" spc="10">
                <a:latin typeface="Lucida Sans Unicode"/>
                <a:cs typeface="Lucida Sans Unicode"/>
              </a:rPr>
              <a:t>меню </a:t>
            </a:r>
            <a:r>
              <a:rPr dirty="0" sz="600" spc="25">
                <a:latin typeface="Arial"/>
                <a:cs typeface="Arial"/>
              </a:rPr>
              <a:t>Формат </a:t>
            </a:r>
            <a:r>
              <a:rPr dirty="0" sz="600" spc="15">
                <a:latin typeface="MS Gothic"/>
                <a:cs typeface="MS Gothic"/>
              </a:rPr>
              <a:t>‣ </a:t>
            </a:r>
            <a:r>
              <a:rPr dirty="0" sz="600" spc="10">
                <a:latin typeface="Arial"/>
                <a:cs typeface="Arial"/>
              </a:rPr>
              <a:t>Форматирование  </a:t>
            </a:r>
            <a:r>
              <a:rPr dirty="0" sz="600" spc="15">
                <a:latin typeface="Arial"/>
                <a:cs typeface="Arial"/>
              </a:rPr>
              <a:t>по</a:t>
            </a:r>
            <a:r>
              <a:rPr dirty="0" sz="600" spc="10">
                <a:latin typeface="Arial"/>
                <a:cs typeface="Arial"/>
              </a:rPr>
              <a:t> </a:t>
            </a:r>
            <a:r>
              <a:rPr dirty="0" sz="600" spc="15">
                <a:latin typeface="Arial"/>
                <a:cs typeface="Arial"/>
              </a:rPr>
              <a:t>умолчанию</a:t>
            </a:r>
            <a:r>
              <a:rPr dirty="0" sz="600" spc="15">
                <a:latin typeface="Lucida Sans Unicode"/>
                <a:cs typeface="Lucida Sans Unicode"/>
              </a:rPr>
              <a:t>.</a:t>
            </a:r>
            <a:endParaRPr sz="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7324" y="368300"/>
            <a:ext cx="6393611" cy="4147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6491" y="4586989"/>
            <a:ext cx="6750050" cy="35293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7780">
              <a:lnSpc>
                <a:spcPct val="100000"/>
              </a:lnSpc>
              <a:spcBef>
                <a:spcPts val="100"/>
              </a:spcBef>
            </a:pPr>
            <a:r>
              <a:rPr dirty="0" sz="700" spc="-10">
                <a:latin typeface="Lucida Sans Unicode"/>
                <a:cs typeface="Lucida Sans Unicode"/>
              </a:rPr>
              <a:t>Пример </a:t>
            </a:r>
            <a:r>
              <a:rPr dirty="0" sz="700" spc="-5">
                <a:latin typeface="Lucida Sans Unicode"/>
                <a:cs typeface="Lucida Sans Unicode"/>
              </a:rPr>
              <a:t>просмотра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мастер-слайда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800" spc="70">
                <a:latin typeface="Lucida Sans Unicode"/>
                <a:cs typeface="Lucida Sans Unicode"/>
              </a:rPr>
              <a:t>Добавление </a:t>
            </a:r>
            <a:r>
              <a:rPr dirty="0" sz="800" spc="55">
                <a:latin typeface="Lucida Sans Unicode"/>
                <a:cs typeface="Lucida Sans Unicode"/>
              </a:rPr>
              <a:t>текста, </a:t>
            </a:r>
            <a:r>
              <a:rPr dirty="0" sz="800" spc="70">
                <a:latin typeface="Lucida Sans Unicode"/>
                <a:cs typeface="Lucida Sans Unicode"/>
              </a:rPr>
              <a:t>нижнего колонтитула </a:t>
            </a:r>
            <a:r>
              <a:rPr dirty="0" sz="800" spc="20">
                <a:latin typeface="Lucida Sans Unicode"/>
                <a:cs typeface="Lucida Sans Unicode"/>
              </a:rPr>
              <a:t>и </a:t>
            </a:r>
            <a:r>
              <a:rPr dirty="0" sz="800" spc="75">
                <a:latin typeface="Lucida Sans Unicode"/>
                <a:cs typeface="Lucida Sans Unicode"/>
              </a:rPr>
              <a:t>полей </a:t>
            </a:r>
            <a:r>
              <a:rPr dirty="0" sz="800" spc="45">
                <a:latin typeface="Lucida Sans Unicode"/>
                <a:cs typeface="Lucida Sans Unicode"/>
              </a:rPr>
              <a:t>во </a:t>
            </a:r>
            <a:r>
              <a:rPr dirty="0" sz="800" spc="55">
                <a:latin typeface="Lucida Sans Unicode"/>
                <a:cs typeface="Lucida Sans Unicode"/>
              </a:rPr>
              <a:t>все</a:t>
            </a:r>
            <a:r>
              <a:rPr dirty="0" sz="800" spc="160">
                <a:latin typeface="Lucida Sans Unicode"/>
                <a:cs typeface="Lucida Sans Unicode"/>
              </a:rPr>
              <a:t> </a:t>
            </a:r>
            <a:r>
              <a:rPr dirty="0" sz="800" spc="60">
                <a:latin typeface="Lucida Sans Unicode"/>
                <a:cs typeface="Lucida Sans Unicode"/>
              </a:rPr>
              <a:t>слайды</a:t>
            </a:r>
            <a:endParaRPr sz="800">
              <a:latin typeface="Lucida Sans Unicode"/>
              <a:cs typeface="Lucida Sans Unicode"/>
            </a:endParaRPr>
          </a:p>
          <a:p>
            <a:pPr marL="12700" marR="5080">
              <a:lnSpc>
                <a:spcPct val="125200"/>
              </a:lnSpc>
              <a:spcBef>
                <a:spcPts val="580"/>
              </a:spcBef>
            </a:pPr>
            <a:r>
              <a:rPr dirty="0" sz="700" spc="-10">
                <a:latin typeface="Lucida Sans Unicode"/>
                <a:cs typeface="Lucida Sans Unicode"/>
              </a:rPr>
              <a:t>Мастер-слайд </a:t>
            </a:r>
            <a:r>
              <a:rPr dirty="0" sz="700" spc="-5">
                <a:latin typeface="Lucida Sans Unicode"/>
                <a:cs typeface="Lucida Sans Unicode"/>
              </a:rPr>
              <a:t>может </a:t>
            </a:r>
            <a:r>
              <a:rPr dirty="0" sz="700" spc="-10">
                <a:latin typeface="Lucida Sans Unicode"/>
                <a:cs typeface="Lucida Sans Unicode"/>
              </a:rPr>
              <a:t>содержать </a:t>
            </a:r>
            <a:r>
              <a:rPr dirty="0" sz="700" spc="-5">
                <a:latin typeface="Lucida Sans Unicode"/>
                <a:cs typeface="Lucida Sans Unicode"/>
              </a:rPr>
              <a:t>текст, колонтитулы </a:t>
            </a:r>
            <a:r>
              <a:rPr dirty="0" sz="700" spc="-10">
                <a:latin typeface="Lucida Sans Unicode"/>
                <a:cs typeface="Lucida Sans Unicode"/>
              </a:rPr>
              <a:t>или </a:t>
            </a:r>
            <a:r>
              <a:rPr dirty="0" sz="700" spc="-5">
                <a:latin typeface="Lucida Sans Unicode"/>
                <a:cs typeface="Lucida Sans Unicode"/>
              </a:rPr>
              <a:t>поля, </a:t>
            </a:r>
            <a:r>
              <a:rPr dirty="0" sz="700" spc="-10">
                <a:latin typeface="Lucida Sans Unicode"/>
                <a:cs typeface="Lucida Sans Unicode"/>
              </a:rPr>
              <a:t>добавленные </a:t>
            </a:r>
            <a:r>
              <a:rPr dirty="0" sz="700">
                <a:latin typeface="Lucida Sans Unicode"/>
                <a:cs typeface="Lucida Sans Unicode"/>
              </a:rPr>
              <a:t>таким </a:t>
            </a:r>
            <a:r>
              <a:rPr dirty="0" sz="700" spc="-5">
                <a:latin typeface="Lucida Sans Unicode"/>
                <a:cs typeface="Lucida Sans Unicode"/>
              </a:rPr>
              <a:t>образом, </a:t>
            </a:r>
            <a:r>
              <a:rPr dirty="0" sz="700" spc="-10">
                <a:latin typeface="Lucida Sans Unicode"/>
                <a:cs typeface="Lucida Sans Unicode"/>
              </a:rPr>
              <a:t>что </a:t>
            </a:r>
            <a:r>
              <a:rPr dirty="0" sz="700">
                <a:latin typeface="Lucida Sans Unicode"/>
                <a:cs typeface="Lucida Sans Unicode"/>
              </a:rPr>
              <a:t>они </a:t>
            </a:r>
            <a:r>
              <a:rPr dirty="0" sz="700" spc="-15">
                <a:latin typeface="Lucida Sans Unicode"/>
                <a:cs typeface="Lucida Sans Unicode"/>
              </a:rPr>
              <a:t>появляются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каждом </a:t>
            </a:r>
            <a:r>
              <a:rPr dirty="0" sz="700" spc="-15">
                <a:latin typeface="Lucida Sans Unicode"/>
                <a:cs typeface="Lucida Sans Unicode"/>
              </a:rPr>
              <a:t>слайде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презентации. </a:t>
            </a:r>
            <a:r>
              <a:rPr dirty="0" sz="700" spc="-10">
                <a:latin typeface="Lucida Sans Unicode"/>
                <a:cs typeface="Lucida Sans Unicode"/>
              </a:rPr>
              <a:t>Из-за  </a:t>
            </a:r>
            <a:r>
              <a:rPr dirty="0" sz="700" spc="-5">
                <a:latin typeface="Lucida Sans Unicode"/>
                <a:cs typeface="Lucida Sans Unicode"/>
              </a:rPr>
              <a:t>расположения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Impress,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верхние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колонтитулы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обычно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</a:t>
            </a:r>
            <a:r>
              <a:rPr dirty="0" sz="700" spc="-10">
                <a:latin typeface="Lucida Sans Unicode"/>
                <a:cs typeface="Lucida Sans Unicode"/>
              </a:rPr>
              <a:t> слайдам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добавляют.</a:t>
            </a:r>
            <a:endParaRPr sz="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40">
                <a:latin typeface="Lucida Sans Unicode"/>
                <a:cs typeface="Lucida Sans Unicode"/>
              </a:rPr>
              <a:t>Текст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 marL="266700" indent="-102235">
              <a:lnSpc>
                <a:spcPct val="100000"/>
              </a:lnSpc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главного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Arial"/>
                <a:cs typeface="Arial"/>
              </a:rPr>
              <a:t>Вид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5">
                <a:latin typeface="MS Gothic"/>
                <a:cs typeface="MS Gothic"/>
              </a:rPr>
              <a:t> </a:t>
            </a:r>
            <a:r>
              <a:rPr dirty="0" sz="700">
                <a:latin typeface="Arial"/>
                <a:cs typeface="Arial"/>
              </a:rPr>
              <a:t>Фон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5">
                <a:latin typeface="MS Gothic"/>
                <a:cs typeface="MS Gothic"/>
              </a:rPr>
              <a:t> </a:t>
            </a:r>
            <a:r>
              <a:rPr dirty="0" sz="700" spc="-5">
                <a:latin typeface="Arial"/>
                <a:cs typeface="Arial"/>
              </a:rPr>
              <a:t>Мастер</a:t>
            </a:r>
            <a:r>
              <a:rPr dirty="0" sz="70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слайдов</a:t>
            </a:r>
            <a:r>
              <a:rPr dirty="0" sz="700" spc="-10">
                <a:latin typeface="Lucida Sans Unicode"/>
                <a:cs typeface="Lucida Sans Unicode"/>
              </a:rPr>
              <a:t>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перейти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режим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редактирования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мастер-слайда.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14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5">
                <a:latin typeface="Lucida Sans Unicode"/>
                <a:cs typeface="Lucida Sans Unicode"/>
              </a:rPr>
              <a:t>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инструментов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Рисование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значок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Текст</a:t>
            </a:r>
            <a:r>
              <a:rPr dirty="0" sz="700" spc="-35" i="1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клавишу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650">
                <a:solidFill>
                  <a:srgbClr val="333333"/>
                </a:solidFill>
                <a:latin typeface="Consolas"/>
                <a:cs typeface="Consolas"/>
              </a:rPr>
              <a:t>F2</a:t>
            </a:r>
            <a:r>
              <a:rPr dirty="0" sz="70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14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нужном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месте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слайда </a:t>
            </a:r>
            <a:r>
              <a:rPr dirty="0" sz="700" spc="-5">
                <a:latin typeface="Lucida Sans Unicode"/>
                <a:cs typeface="Lucida Sans Unicode"/>
              </a:rPr>
              <a:t>зажмите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протащите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курсор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мыши,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задать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область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ввода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введите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вставьте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неё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нужный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текст.</a:t>
            </a:r>
            <a:endParaRPr sz="700">
              <a:latin typeface="Lucida Sans Unicode"/>
              <a:cs typeface="Lucida Sans Unicode"/>
            </a:endParaRPr>
          </a:p>
          <a:p>
            <a:pPr marL="266700" marR="460375" indent="-102235">
              <a:lnSpc>
                <a:spcPts val="1100"/>
              </a:lnSpc>
              <a:spcBef>
                <a:spcPts val="1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главного меню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Arial"/>
                <a:cs typeface="Arial"/>
              </a:rPr>
              <a:t>Вид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55">
                <a:latin typeface="MS Gothic"/>
                <a:cs typeface="MS Gothic"/>
              </a:rPr>
              <a:t> </a:t>
            </a:r>
            <a:r>
              <a:rPr dirty="0" sz="700" spc="-10">
                <a:latin typeface="Arial"/>
                <a:cs typeface="Arial"/>
              </a:rPr>
              <a:t>Обычный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кнопку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Закрыть</a:t>
            </a:r>
            <a:r>
              <a:rPr dirty="0" sz="700" spc="-3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режим</a:t>
            </a:r>
            <a:r>
              <a:rPr dirty="0" sz="700" spc="-4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фона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инструментов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Режим</a:t>
            </a:r>
            <a:r>
              <a:rPr dirty="0" sz="700" spc="-3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фона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после  </a:t>
            </a:r>
            <a:r>
              <a:rPr dirty="0" sz="700">
                <a:latin typeface="Lucida Sans Unicode"/>
                <a:cs typeface="Lucida Sans Unicode"/>
              </a:rPr>
              <a:t>окончания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ввода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текстовых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объектов,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которые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должны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отображаться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каждом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презентации.</a:t>
            </a:r>
            <a:endParaRPr sz="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40">
                <a:latin typeface="Lucida Sans Unicode"/>
                <a:cs typeface="Lucida Sans Unicode"/>
              </a:rPr>
              <a:t>Нижние</a:t>
            </a:r>
            <a:r>
              <a:rPr dirty="0" sz="800" spc="135">
                <a:latin typeface="Lucida Sans Unicode"/>
                <a:cs typeface="Lucida Sans Unicode"/>
              </a:rPr>
              <a:t> </a:t>
            </a:r>
            <a:r>
              <a:rPr dirty="0" sz="800" spc="35">
                <a:latin typeface="Lucida Sans Unicode"/>
                <a:cs typeface="Lucida Sans Unicode"/>
              </a:rPr>
              <a:t>колонтитулы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700" spc="-5">
                <a:latin typeface="Lucida Sans Unicode"/>
                <a:cs typeface="Lucida Sans Unicode"/>
              </a:rPr>
              <a:t>Чтобы </a:t>
            </a:r>
            <a:r>
              <a:rPr dirty="0" sz="700" spc="-10">
                <a:latin typeface="Lucida Sans Unicode"/>
                <a:cs typeface="Lucida Sans Unicode"/>
              </a:rPr>
              <a:t>добавить </a:t>
            </a:r>
            <a:r>
              <a:rPr dirty="0" sz="700" spc="-5">
                <a:latin typeface="Lucida Sans Unicode"/>
                <a:cs typeface="Lucida Sans Unicode"/>
              </a:rPr>
              <a:t>нижний колонтитул </a:t>
            </a:r>
            <a:r>
              <a:rPr dirty="0" sz="700">
                <a:latin typeface="Lucida Sans Unicode"/>
                <a:cs typeface="Lucida Sans Unicode"/>
              </a:rPr>
              <a:t>к</a:t>
            </a:r>
            <a:r>
              <a:rPr dirty="0" sz="700" spc="-1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слайдам:</a:t>
            </a:r>
            <a:endParaRPr sz="700">
              <a:latin typeface="Lucida Sans Unicode"/>
              <a:cs typeface="Lucida Sans Unicode"/>
            </a:endParaRPr>
          </a:p>
          <a:p>
            <a:pPr marL="266700" marR="74930" indent="-102235">
              <a:lnSpc>
                <a:spcPct val="125200"/>
              </a:lnSpc>
              <a:spcBef>
                <a:spcPts val="67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  <a:hlinkClick r:id="rId3"/>
              </a:rPr>
              <a:t>Выберите</a:t>
            </a:r>
            <a:r>
              <a:rPr dirty="0" sz="700" spc="-20">
                <a:latin typeface="Lucida Sans Unicode"/>
                <a:cs typeface="Lucida Sans Unicode"/>
                <a:hlinkClick r:id="rId3"/>
              </a:rPr>
              <a:t> </a:t>
            </a:r>
            <a:r>
              <a:rPr dirty="0" sz="700" spc="-5">
                <a:latin typeface="Lucida Sans Unicode"/>
                <a:cs typeface="Lucida Sans Unicode"/>
                <a:hlinkClick r:id="rId3"/>
              </a:rPr>
              <a:t>пункт</a:t>
            </a:r>
            <a:r>
              <a:rPr dirty="0" sz="700" spc="-25">
                <a:latin typeface="Lucida Sans Unicode"/>
                <a:cs typeface="Lucida Sans Unicode"/>
                <a:hlinkClick r:id="rId3"/>
              </a:rPr>
              <a:t> </a:t>
            </a:r>
            <a:r>
              <a:rPr dirty="0" sz="700" spc="-5">
                <a:latin typeface="Lucida Sans Unicode"/>
                <a:cs typeface="Lucida Sans Unicode"/>
                <a:hlinkClick r:id="rId3"/>
              </a:rPr>
              <a:t>главного меню</a:t>
            </a:r>
            <a:r>
              <a:rPr dirty="0" sz="700" spc="-45">
                <a:latin typeface="Lucida Sans Unicode"/>
                <a:cs typeface="Lucida Sans Unicode"/>
                <a:hlinkClick r:id="rId3"/>
              </a:rPr>
              <a:t> </a:t>
            </a:r>
            <a:r>
              <a:rPr dirty="0" sz="700" spc="-10">
                <a:latin typeface="Arial"/>
                <a:cs typeface="Arial"/>
                <a:hlinkClick r:id="rId3"/>
              </a:rPr>
              <a:t>Вид</a:t>
            </a:r>
            <a:r>
              <a:rPr dirty="0" sz="700" spc="-15">
                <a:latin typeface="Arial"/>
                <a:cs typeface="Arial"/>
                <a:hlinkClick r:id="rId3"/>
              </a:rPr>
              <a:t> </a:t>
            </a:r>
            <a:r>
              <a:rPr dirty="0" sz="700">
                <a:latin typeface="MS Gothic"/>
                <a:cs typeface="MS Gothic"/>
                <a:hlinkClick r:id="rId3"/>
              </a:rPr>
              <a:t>‣</a:t>
            </a:r>
            <a:r>
              <a:rPr dirty="0" sz="700" spc="-155">
                <a:latin typeface="MS Gothic"/>
                <a:cs typeface="MS Gothic"/>
                <a:hlinkClick r:id="rId3"/>
              </a:rPr>
              <a:t> </a:t>
            </a:r>
            <a:r>
              <a:rPr dirty="0" sz="700">
                <a:latin typeface="Arial"/>
                <a:cs typeface="Arial"/>
                <a:hlinkClick r:id="rId3"/>
              </a:rPr>
              <a:t>Фон</a:t>
            </a:r>
            <a:r>
              <a:rPr dirty="0" sz="700" spc="15">
                <a:latin typeface="Arial"/>
                <a:cs typeface="Arial"/>
                <a:hlinkClick r:id="rId3"/>
              </a:rPr>
              <a:t> </a:t>
            </a:r>
            <a:r>
              <a:rPr dirty="0" sz="700">
                <a:latin typeface="MS Gothic"/>
                <a:cs typeface="MS Gothic"/>
                <a:hlinkClick r:id="rId3"/>
              </a:rPr>
              <a:t>‣</a:t>
            </a:r>
            <a:r>
              <a:rPr dirty="0" sz="700" spc="-155">
                <a:latin typeface="MS Gothic"/>
                <a:cs typeface="MS Gothic"/>
                <a:hlinkClick r:id="rId3"/>
              </a:rPr>
              <a:t> </a:t>
            </a:r>
            <a:r>
              <a:rPr dirty="0" sz="700" spc="-5">
                <a:latin typeface="Arial"/>
                <a:cs typeface="Arial"/>
                <a:hlinkClick r:id="rId3"/>
              </a:rPr>
              <a:t>Мастер</a:t>
            </a:r>
            <a:r>
              <a:rPr dirty="0" sz="700" spc="10">
                <a:latin typeface="Arial"/>
                <a:cs typeface="Arial"/>
                <a:hlinkClick r:id="rId3"/>
              </a:rPr>
              <a:t> </a:t>
            </a:r>
            <a:r>
              <a:rPr dirty="0" sz="700" spc="-10">
                <a:latin typeface="Arial"/>
                <a:cs typeface="Arial"/>
                <a:hlinkClick r:id="rId3"/>
              </a:rPr>
              <a:t>слайдов</a:t>
            </a:r>
            <a:r>
              <a:rPr dirty="0" sz="700" spc="-10">
                <a:latin typeface="Lucida Sans Unicode"/>
                <a:cs typeface="Lucida Sans Unicode"/>
                <a:hlinkClick r:id="rId3"/>
              </a:rPr>
              <a:t>,</a:t>
            </a:r>
            <a:r>
              <a:rPr dirty="0" sz="700" spc="-55">
                <a:latin typeface="Lucida Sans Unicode"/>
                <a:cs typeface="Lucida Sans Unicode"/>
                <a:hlinkClick r:id="rId3"/>
              </a:rPr>
              <a:t> </a:t>
            </a:r>
            <a:r>
              <a:rPr dirty="0" sz="700" spc="-10">
                <a:latin typeface="Lucida Sans Unicode"/>
                <a:cs typeface="Lucida Sans Unicode"/>
                <a:hlinkClick r:id="rId3"/>
              </a:rPr>
              <a:t>чтобы</a:t>
            </a:r>
            <a:r>
              <a:rPr dirty="0" sz="700" spc="-35">
                <a:latin typeface="Lucida Sans Unicode"/>
                <a:cs typeface="Lucida Sans Unicode"/>
                <a:hlinkClick r:id="rId3"/>
              </a:rPr>
              <a:t> </a:t>
            </a:r>
            <a:r>
              <a:rPr dirty="0" sz="700">
                <a:latin typeface="Lucida Sans Unicode"/>
                <a:cs typeface="Lucida Sans Unicode"/>
                <a:hlinkClick r:id="rId3"/>
              </a:rPr>
              <a:t>перейти</a:t>
            </a:r>
            <a:r>
              <a:rPr dirty="0" sz="700" spc="-15">
                <a:latin typeface="Lucida Sans Unicode"/>
                <a:cs typeface="Lucida Sans Unicode"/>
                <a:hlinkClick r:id="rId3"/>
              </a:rPr>
              <a:t> </a:t>
            </a:r>
            <a:r>
              <a:rPr dirty="0" sz="700">
                <a:latin typeface="Lucida Sans Unicode"/>
                <a:cs typeface="Lucida Sans Unicode"/>
                <a:hlinkClick r:id="rId3"/>
              </a:rPr>
              <a:t>в</a:t>
            </a:r>
            <a:r>
              <a:rPr dirty="0" sz="700" spc="-50">
                <a:latin typeface="Lucida Sans Unicode"/>
                <a:cs typeface="Lucida Sans Unicode"/>
                <a:hlinkClick r:id="rId3"/>
              </a:rPr>
              <a:t> </a:t>
            </a:r>
            <a:r>
              <a:rPr dirty="0" sz="700" spc="-5">
                <a:latin typeface="Lucida Sans Unicode"/>
                <a:cs typeface="Lucida Sans Unicode"/>
                <a:hlinkClick r:id="rId3"/>
              </a:rPr>
              <a:t>режим</a:t>
            </a:r>
            <a:r>
              <a:rPr dirty="0" sz="700" spc="-35">
                <a:latin typeface="Lucida Sans Unicode"/>
                <a:cs typeface="Lucida Sans Unicode"/>
                <a:hlinkClick r:id="rId3"/>
              </a:rPr>
              <a:t> </a:t>
            </a:r>
            <a:r>
              <a:rPr dirty="0" sz="700" spc="-5">
                <a:latin typeface="Lucida Sans Unicode"/>
                <a:cs typeface="Lucida Sans Unicode"/>
                <a:hlinkClick r:id="rId3"/>
              </a:rPr>
              <a:t>редактирования</a:t>
            </a:r>
            <a:r>
              <a:rPr dirty="0" sz="700" spc="-35">
                <a:latin typeface="Lucida Sans Unicode"/>
                <a:cs typeface="Lucida Sans Unicode"/>
                <a:hlinkClick r:id="rId3"/>
              </a:rPr>
              <a:t> </a:t>
            </a:r>
            <a:r>
              <a:rPr dirty="0" sz="700" spc="-10">
                <a:latin typeface="Lucida Sans Unicode"/>
                <a:cs typeface="Lucida Sans Unicode"/>
                <a:hlinkClick r:id="rId3"/>
              </a:rPr>
              <a:t>мастер-слайда</a:t>
            </a:r>
            <a:r>
              <a:rPr dirty="0" sz="700" spc="-20">
                <a:latin typeface="Lucida Sans Unicode"/>
                <a:cs typeface="Lucida Sans Unicode"/>
                <a:hlinkClick r:id="rId3"/>
              </a:rPr>
              <a:t> </a:t>
            </a:r>
            <a:r>
              <a:rPr dirty="0" sz="700" spc="-5">
                <a:latin typeface="Lucida Sans Unicode"/>
                <a:cs typeface="Lucida Sans Unicode"/>
                <a:hlinkClick r:id="rId3"/>
              </a:rPr>
              <a:t>(рисунок</a:t>
            </a:r>
            <a:r>
              <a:rPr dirty="0" sz="700" spc="-5">
                <a:solidFill>
                  <a:srgbClr val="C97800"/>
                </a:solid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Пример</a:t>
            </a:r>
            <a:r>
              <a:rPr dirty="0" u="sng" sz="700" spc="-1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просмотра 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мастер-слайда</a:t>
            </a:r>
            <a:r>
              <a:rPr dirty="0" sz="700" spc="-10">
                <a:latin typeface="Lucida Sans Unicode"/>
                <a:cs typeface="Lucida Sans Unicode"/>
                <a:hlinkClick r:id="rId3"/>
              </a:rPr>
              <a:t>).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11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главного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Arial"/>
                <a:cs typeface="Arial"/>
              </a:rPr>
              <a:t>Вставка</a:t>
            </a:r>
            <a:r>
              <a:rPr dirty="0" sz="700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0">
                <a:latin typeface="MS Gothic"/>
                <a:cs typeface="MS Gothic"/>
              </a:rPr>
              <a:t> </a:t>
            </a:r>
            <a:r>
              <a:rPr dirty="0" sz="700" spc="-5">
                <a:latin typeface="Arial"/>
                <a:cs typeface="Arial"/>
              </a:rPr>
              <a:t>Дата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и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время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Arial"/>
                <a:cs typeface="Arial"/>
              </a:rPr>
              <a:t>Вставка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0">
                <a:latin typeface="MS Gothic"/>
                <a:cs typeface="MS Gothic"/>
              </a:rPr>
              <a:t> </a:t>
            </a:r>
            <a:r>
              <a:rPr dirty="0" sz="700" spc="-15">
                <a:latin typeface="Arial"/>
                <a:cs typeface="Arial"/>
              </a:rPr>
              <a:t>Номер</a:t>
            </a:r>
            <a:r>
              <a:rPr dirty="0" sz="700">
                <a:latin typeface="Arial"/>
                <a:cs typeface="Arial"/>
              </a:rPr>
              <a:t> </a:t>
            </a:r>
            <a:r>
              <a:rPr dirty="0" sz="700" spc="5">
                <a:latin typeface="Arial"/>
                <a:cs typeface="Arial"/>
              </a:rPr>
              <a:t>страницы</a:t>
            </a:r>
            <a:r>
              <a:rPr dirty="0" sz="700" spc="5">
                <a:latin typeface="Lucida Sans Unicode"/>
                <a:cs typeface="Lucida Sans Unicode"/>
              </a:rPr>
              <a:t>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открыть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диалог</a:t>
            </a:r>
            <a:r>
              <a:rPr dirty="0" sz="700" spc="-5" i="1">
                <a:latin typeface="Lucida Sans Unicode"/>
                <a:cs typeface="Lucida Sans Unicode"/>
              </a:rPr>
              <a:t>Верхние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и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нижние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колонтитулы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14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нужные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вам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дату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время,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введите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нижнего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колонтитула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отметьте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Номер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spc="-15" i="1">
                <a:latin typeface="Lucida Sans Unicode"/>
                <a:cs typeface="Lucida Sans Unicode"/>
              </a:rPr>
              <a:t>слайда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из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доступных </a:t>
            </a:r>
            <a:r>
              <a:rPr dirty="0" sz="700" spc="-5">
                <a:latin typeface="Lucida Sans Unicode"/>
                <a:cs typeface="Lucida Sans Unicode"/>
              </a:rPr>
              <a:t>настроек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диалоге.</a:t>
            </a:r>
            <a:endParaRPr sz="700">
              <a:latin typeface="Lucida Sans Unicode"/>
              <a:cs typeface="Lucida Sans Unicode"/>
            </a:endParaRPr>
          </a:p>
          <a:p>
            <a:pPr marL="266700" marR="125095" indent="-102235">
              <a:lnSpc>
                <a:spcPts val="1050"/>
              </a:lnSpc>
              <a:spcBef>
                <a:spcPts val="5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Нажмите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кнопку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Применить</a:t>
            </a:r>
            <a:r>
              <a:rPr dirty="0" sz="700" spc="-30" i="1">
                <a:latin typeface="Lucida Sans Unicode"/>
                <a:cs typeface="Lucida Sans Unicode"/>
              </a:rPr>
              <a:t> </a:t>
            </a:r>
            <a:r>
              <a:rPr dirty="0" sz="700" spc="5" i="1">
                <a:latin typeface="Lucida Sans Unicode"/>
                <a:cs typeface="Lucida Sans Unicode"/>
              </a:rPr>
              <a:t>ко</a:t>
            </a:r>
            <a:r>
              <a:rPr dirty="0" sz="700" spc="-5" i="1">
                <a:latin typeface="Lucida Sans Unicode"/>
                <a:cs typeface="Lucida Sans Unicode"/>
              </a:rPr>
              <a:t> </a:t>
            </a:r>
            <a:r>
              <a:rPr dirty="0" sz="700" spc="-15" i="1">
                <a:latin typeface="Lucida Sans Unicode"/>
                <a:cs typeface="Lucida Sans Unicode"/>
              </a:rPr>
              <a:t>всем</a:t>
            </a:r>
            <a:r>
              <a:rPr dirty="0" sz="700" spc="-15">
                <a:latin typeface="Lucida Sans Unicode"/>
                <a:cs typeface="Lucida Sans Unicode"/>
              </a:rPr>
              <a:t>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применить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ваши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изменения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ко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всем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слайдам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вашей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</a:t>
            </a:r>
            <a:r>
              <a:rPr dirty="0" sz="700" spc="-10">
                <a:latin typeface="Lucida Sans Unicode"/>
                <a:cs typeface="Lucida Sans Unicode"/>
              </a:rPr>
              <a:t> или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кнопку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Применить</a:t>
            </a:r>
            <a:r>
              <a:rPr dirty="0" sz="700" spc="-10">
                <a:latin typeface="Lucida Sans Unicode"/>
                <a:cs typeface="Lucida Sans Unicode"/>
              </a:rPr>
              <a:t>,  чтобы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применить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изменения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только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выделенному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слайду.</a:t>
            </a:r>
            <a:endParaRPr sz="700">
              <a:latin typeface="Lucida Sans Unicode"/>
              <a:cs typeface="Lucida Sans Unicode"/>
            </a:endParaRPr>
          </a:p>
          <a:p>
            <a:pPr marL="12700" marR="98425">
              <a:lnSpc>
                <a:spcPts val="1050"/>
              </a:lnSpc>
              <a:spcBef>
                <a:spcPts val="5"/>
              </a:spcBef>
            </a:pPr>
            <a:r>
              <a:rPr dirty="0" sz="700" spc="-10">
                <a:latin typeface="Lucida Sans Unicode"/>
                <a:cs typeface="Lucida Sans Unicode"/>
              </a:rPr>
              <a:t>Кроме </a:t>
            </a:r>
            <a:r>
              <a:rPr dirty="0" sz="700">
                <a:latin typeface="Lucida Sans Unicode"/>
                <a:cs typeface="Lucida Sans Unicode"/>
              </a:rPr>
              <a:t>того, </a:t>
            </a:r>
            <a:r>
              <a:rPr dirty="0" sz="700" spc="-5">
                <a:latin typeface="Lucida Sans Unicode"/>
                <a:cs typeface="Lucida Sans Unicode"/>
              </a:rPr>
              <a:t>можно </a:t>
            </a:r>
            <a:r>
              <a:rPr dirty="0" sz="700" spc="-10">
                <a:latin typeface="Lucida Sans Unicode"/>
                <a:cs typeface="Lucida Sans Unicode"/>
              </a:rPr>
              <a:t>добавить </a:t>
            </a:r>
            <a:r>
              <a:rPr dirty="0" sz="700" spc="-15">
                <a:latin typeface="Lucida Sans Unicode"/>
                <a:cs typeface="Lucida Sans Unicode"/>
              </a:rPr>
              <a:t>дату/время, </a:t>
            </a:r>
            <a:r>
              <a:rPr dirty="0" sz="700" spc="-5">
                <a:latin typeface="Lucida Sans Unicode"/>
                <a:cs typeface="Lucida Sans Unicode"/>
              </a:rPr>
              <a:t>текст нижнего колонтитула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5">
                <a:latin typeface="Lucida Sans Unicode"/>
                <a:cs typeface="Lucida Sans Unicode"/>
              </a:rPr>
              <a:t>номер </a:t>
            </a:r>
            <a:r>
              <a:rPr dirty="0" sz="700" spc="-15">
                <a:latin typeface="Lucida Sans Unicode"/>
                <a:cs typeface="Lucida Sans Unicode"/>
              </a:rPr>
              <a:t>слайда </a:t>
            </a:r>
            <a:r>
              <a:rPr dirty="0" sz="700" spc="-10">
                <a:latin typeface="Lucida Sans Unicode"/>
                <a:cs typeface="Lucida Sans Unicode"/>
              </a:rPr>
              <a:t>непосредственно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5">
                <a:latin typeface="Lucida Sans Unicode"/>
                <a:cs typeface="Lucida Sans Unicode"/>
              </a:rPr>
              <a:t>соответствующих </a:t>
            </a:r>
            <a:r>
              <a:rPr dirty="0" sz="700" spc="-10">
                <a:latin typeface="Lucida Sans Unicode"/>
                <a:cs typeface="Lucida Sans Unicode"/>
              </a:rPr>
              <a:t>областях, </a:t>
            </a:r>
            <a:r>
              <a:rPr dirty="0" sz="700" spc="5">
                <a:latin typeface="Lucida Sans Unicode"/>
                <a:cs typeface="Lucida Sans Unicode"/>
              </a:rPr>
              <a:t>как показано </a:t>
            </a:r>
            <a:r>
              <a:rPr dirty="0" sz="700">
                <a:latin typeface="Lucida Sans Unicode"/>
                <a:cs typeface="Lucida Sans Unicode"/>
              </a:rPr>
              <a:t>на  </a:t>
            </a:r>
            <a:r>
              <a:rPr dirty="0" sz="700" spc="-5">
                <a:latin typeface="Lucida Sans Unicode"/>
                <a:cs typeface="Lucida Sans Unicode"/>
              </a:rPr>
              <a:t>рисунке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Пример 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просмотра</a:t>
            </a:r>
            <a:r>
              <a:rPr dirty="0" u="sng" sz="700" spc="-6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мастер-слайда</a:t>
            </a:r>
            <a:r>
              <a:rPr dirty="0" sz="700" spc="-1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91" y="4029745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 h="0">
                <a:moveTo>
                  <a:pt x="0" y="0"/>
                </a:moveTo>
                <a:lnTo>
                  <a:pt x="6743115" y="0"/>
                </a:lnTo>
              </a:path>
            </a:pathLst>
          </a:custGeom>
          <a:ln w="6361">
            <a:solidFill>
              <a:srgbClr val="8698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9191" y="6695184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 h="0">
                <a:moveTo>
                  <a:pt x="0" y="0"/>
                </a:moveTo>
                <a:lnTo>
                  <a:pt x="6743115" y="0"/>
                </a:lnTo>
              </a:path>
            </a:pathLst>
          </a:custGeom>
          <a:ln w="6361">
            <a:solidFill>
              <a:srgbClr val="8698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91" y="7598510"/>
            <a:ext cx="6756400" cy="0"/>
          </a:xfrm>
          <a:custGeom>
            <a:avLst/>
            <a:gdLst/>
            <a:ahLst/>
            <a:cxnLst/>
            <a:rect l="l" t="t" r="r" b="b"/>
            <a:pathLst>
              <a:path w="6756400" h="0">
                <a:moveTo>
                  <a:pt x="0" y="0"/>
                </a:moveTo>
                <a:lnTo>
                  <a:pt x="6755838" y="0"/>
                </a:lnTo>
              </a:path>
            </a:pathLst>
          </a:custGeom>
          <a:ln w="12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80619" y="368300"/>
            <a:ext cx="4027021" cy="3263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680702" y="3702170"/>
            <a:ext cx="222186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Lucida Sans Unicode"/>
                <a:cs typeface="Lucida Sans Unicode"/>
              </a:rPr>
              <a:t>Диалог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Верхние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нижние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колонтитулы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Impress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5504" y="552786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5445"/>
                </a:lnTo>
                <a:lnTo>
                  <a:pt x="0" y="6361"/>
                </a:lnTo>
                <a:lnTo>
                  <a:pt x="5300" y="0"/>
                </a:lnTo>
                <a:lnTo>
                  <a:pt x="26506" y="0"/>
                </a:lnTo>
                <a:lnTo>
                  <a:pt x="31807" y="6361"/>
                </a:lnTo>
                <a:lnTo>
                  <a:pt x="31807" y="25445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5504" y="566145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5445"/>
                </a:lnTo>
                <a:lnTo>
                  <a:pt x="0" y="6361"/>
                </a:lnTo>
                <a:lnTo>
                  <a:pt x="5300" y="0"/>
                </a:lnTo>
                <a:lnTo>
                  <a:pt x="26506" y="0"/>
                </a:lnTo>
                <a:lnTo>
                  <a:pt x="31807" y="6361"/>
                </a:lnTo>
                <a:lnTo>
                  <a:pt x="31807" y="25445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5504" y="579504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5445"/>
                </a:lnTo>
                <a:lnTo>
                  <a:pt x="0" y="6361"/>
                </a:lnTo>
                <a:lnTo>
                  <a:pt x="5300" y="0"/>
                </a:lnTo>
                <a:lnTo>
                  <a:pt x="26506" y="0"/>
                </a:lnTo>
                <a:lnTo>
                  <a:pt x="31807" y="6361"/>
                </a:lnTo>
                <a:lnTo>
                  <a:pt x="31807" y="25445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5504" y="592863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5445"/>
                </a:lnTo>
                <a:lnTo>
                  <a:pt x="0" y="6361"/>
                </a:lnTo>
                <a:lnTo>
                  <a:pt x="5300" y="0"/>
                </a:lnTo>
                <a:lnTo>
                  <a:pt x="26506" y="0"/>
                </a:lnTo>
                <a:lnTo>
                  <a:pt x="31807" y="6361"/>
                </a:lnTo>
                <a:lnTo>
                  <a:pt x="31807" y="25445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5504" y="606222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5445"/>
                </a:lnTo>
                <a:lnTo>
                  <a:pt x="0" y="6361"/>
                </a:lnTo>
                <a:lnTo>
                  <a:pt x="5300" y="0"/>
                </a:lnTo>
                <a:lnTo>
                  <a:pt x="26506" y="0"/>
                </a:lnTo>
                <a:lnTo>
                  <a:pt x="31807" y="6361"/>
                </a:lnTo>
                <a:lnTo>
                  <a:pt x="31807" y="25445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65504" y="619581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5445"/>
                </a:lnTo>
                <a:lnTo>
                  <a:pt x="0" y="6361"/>
                </a:lnTo>
                <a:lnTo>
                  <a:pt x="5300" y="0"/>
                </a:lnTo>
                <a:lnTo>
                  <a:pt x="26506" y="0"/>
                </a:lnTo>
                <a:lnTo>
                  <a:pt x="31807" y="6361"/>
                </a:lnTo>
                <a:lnTo>
                  <a:pt x="31807" y="25445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5504" y="632940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5445"/>
                </a:lnTo>
                <a:lnTo>
                  <a:pt x="0" y="6361"/>
                </a:lnTo>
                <a:lnTo>
                  <a:pt x="5300" y="0"/>
                </a:lnTo>
                <a:lnTo>
                  <a:pt x="26506" y="0"/>
                </a:lnTo>
                <a:lnTo>
                  <a:pt x="31807" y="6361"/>
                </a:lnTo>
                <a:lnTo>
                  <a:pt x="31807" y="25445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65504" y="646299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5445"/>
                </a:lnTo>
                <a:lnTo>
                  <a:pt x="0" y="6361"/>
                </a:lnTo>
                <a:lnTo>
                  <a:pt x="5300" y="0"/>
                </a:lnTo>
                <a:lnTo>
                  <a:pt x="26506" y="0"/>
                </a:lnTo>
                <a:lnTo>
                  <a:pt x="31807" y="6361"/>
                </a:lnTo>
                <a:lnTo>
                  <a:pt x="31807" y="25445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06491" y="3888814"/>
            <a:ext cx="6739890" cy="348742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00" spc="60">
                <a:solidFill>
                  <a:srgbClr val="ABABAB"/>
                </a:solidFill>
                <a:latin typeface="Lucida Sans Unicode"/>
                <a:cs typeface="Lucida Sans Unicode"/>
              </a:rPr>
              <a:t>Примечание</a:t>
            </a:r>
            <a:endParaRPr sz="600">
              <a:latin typeface="Lucida Sans Unicode"/>
              <a:cs typeface="Lucida Sans Unicode"/>
            </a:endParaRPr>
          </a:p>
          <a:p>
            <a:pPr marL="114300" marR="514984">
              <a:lnSpc>
                <a:spcPct val="146100"/>
              </a:lnSpc>
              <a:spcBef>
                <a:spcPts val="500"/>
              </a:spcBef>
            </a:pPr>
            <a:r>
              <a:rPr dirty="0" sz="600" spc="20">
                <a:latin typeface="Lucida Sans Unicode"/>
                <a:cs typeface="Lucida Sans Unicode"/>
              </a:rPr>
              <a:t>Обычно </a:t>
            </a:r>
            <a:r>
              <a:rPr dirty="0" sz="600" spc="15">
                <a:latin typeface="Lucida Sans Unicode"/>
                <a:cs typeface="Lucida Sans Unicode"/>
              </a:rPr>
              <a:t>на </a:t>
            </a:r>
            <a:r>
              <a:rPr dirty="0" sz="600" spc="25">
                <a:latin typeface="Lucida Sans Unicode"/>
                <a:cs typeface="Lucida Sans Unicode"/>
              </a:rPr>
              <a:t>слайде </a:t>
            </a:r>
            <a:r>
              <a:rPr dirty="0" sz="600" spc="20">
                <a:latin typeface="Lucida Sans Unicode"/>
                <a:cs typeface="Lucida Sans Unicode"/>
              </a:rPr>
              <a:t>используются только </a:t>
            </a:r>
            <a:r>
              <a:rPr dirty="0" sz="600" spc="10">
                <a:latin typeface="Lucida Sans Unicode"/>
                <a:cs typeface="Lucida Sans Unicode"/>
              </a:rPr>
              <a:t>нижние </a:t>
            </a:r>
            <a:r>
              <a:rPr dirty="0" sz="600" spc="15">
                <a:latin typeface="Lucida Sans Unicode"/>
                <a:cs typeface="Lucida Sans Unicode"/>
              </a:rPr>
              <a:t>колонтитулы. Чтобы создать верхний колонтитул, </a:t>
            </a:r>
            <a:r>
              <a:rPr dirty="0" sz="600" spc="10">
                <a:latin typeface="Lucida Sans Unicode"/>
                <a:cs typeface="Lucida Sans Unicode"/>
              </a:rPr>
              <a:t>можно </a:t>
            </a:r>
            <a:r>
              <a:rPr dirty="0" sz="600" spc="15">
                <a:latin typeface="Lucida Sans Unicode"/>
                <a:cs typeface="Lucida Sans Unicode"/>
              </a:rPr>
              <a:t>использовать текстовое поле, как описано в  разделе</a:t>
            </a:r>
            <a:r>
              <a:rPr dirty="0" sz="600" spc="-15">
                <a:latin typeface="Lucida Sans Unicode"/>
                <a:cs typeface="Lucida Sans Unicode"/>
              </a:rPr>
              <a:t> </a:t>
            </a:r>
            <a:r>
              <a:rPr dirty="0" u="sng" sz="600" spc="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Текст</a:t>
            </a:r>
            <a:r>
              <a:rPr dirty="0" sz="600" spc="10">
                <a:latin typeface="Lucida Sans Unicode"/>
                <a:cs typeface="Lucida Sans Unicode"/>
              </a:rPr>
              <a:t>.</a:t>
            </a:r>
            <a:endParaRPr sz="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800" spc="30">
                <a:latin typeface="Lucida Sans Unicode"/>
                <a:cs typeface="Lucida Sans Unicode"/>
              </a:rPr>
              <a:t>Поля</a:t>
            </a:r>
            <a:endParaRPr sz="800">
              <a:latin typeface="Lucida Sans Unicode"/>
              <a:cs typeface="Lucida Sans Unicode"/>
            </a:endParaRPr>
          </a:p>
          <a:p>
            <a:pPr marL="12700" marR="5080">
              <a:lnSpc>
                <a:spcPct val="128200"/>
              </a:lnSpc>
              <a:spcBef>
                <a:spcPts val="1005"/>
              </a:spcBef>
            </a:pPr>
            <a:r>
              <a:rPr dirty="0" sz="700" spc="-5">
                <a:latin typeface="Lucida Sans Unicode"/>
                <a:cs typeface="Lucida Sans Unicode"/>
              </a:rPr>
              <a:t>Чтобы </a:t>
            </a:r>
            <a:r>
              <a:rPr dirty="0" sz="700" spc="-10">
                <a:latin typeface="Lucida Sans Unicode"/>
                <a:cs typeface="Lucida Sans Unicode"/>
              </a:rPr>
              <a:t>добавить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15">
                <a:latin typeface="Lucida Sans Unicode"/>
                <a:cs typeface="Lucida Sans Unicode"/>
              </a:rPr>
              <a:t>слайде </a:t>
            </a:r>
            <a:r>
              <a:rPr dirty="0" sz="700" spc="-5">
                <a:latin typeface="Lucida Sans Unicode"/>
                <a:cs typeface="Lucida Sans Unicode"/>
              </a:rPr>
              <a:t>поле </a:t>
            </a:r>
            <a:r>
              <a:rPr dirty="0" sz="700">
                <a:latin typeface="Lucida Sans Unicode"/>
                <a:cs typeface="Lucida Sans Unicode"/>
              </a:rPr>
              <a:t>в объект </a:t>
            </a:r>
            <a:r>
              <a:rPr dirty="0" sz="700" spc="-10">
                <a:latin typeface="Lucida Sans Unicode"/>
                <a:cs typeface="Lucida Sans Unicode"/>
              </a:rPr>
              <a:t>или добавить </a:t>
            </a:r>
            <a:r>
              <a:rPr dirty="0" sz="700" spc="-5">
                <a:latin typeface="Lucida Sans Unicode"/>
                <a:cs typeface="Lucida Sans Unicode"/>
              </a:rPr>
              <a:t>поле, </a:t>
            </a:r>
            <a:r>
              <a:rPr dirty="0" sz="700" spc="5">
                <a:latin typeface="Lucida Sans Unicode"/>
                <a:cs typeface="Lucida Sans Unicode"/>
              </a:rPr>
              <a:t>как </a:t>
            </a:r>
            <a:r>
              <a:rPr dirty="0" sz="700" spc="-10">
                <a:latin typeface="Lucida Sans Unicode"/>
                <a:cs typeface="Lucida Sans Unicode"/>
              </a:rPr>
              <a:t>отдельный </a:t>
            </a:r>
            <a:r>
              <a:rPr dirty="0" sz="700" spc="-5">
                <a:latin typeface="Lucida Sans Unicode"/>
                <a:cs typeface="Lucida Sans Unicode"/>
              </a:rPr>
              <a:t>объект, </a:t>
            </a:r>
            <a:r>
              <a:rPr dirty="0" sz="700" spc="-10">
                <a:latin typeface="Lucida Sans Unicode"/>
                <a:cs typeface="Lucida Sans Unicode"/>
              </a:rPr>
              <a:t>выберите </a:t>
            </a:r>
            <a:r>
              <a:rPr dirty="0" sz="700" spc="-5">
                <a:latin typeface="Lucida Sans Unicode"/>
                <a:cs typeface="Lucida Sans Unicode"/>
              </a:rPr>
              <a:t>пункт главного </a:t>
            </a:r>
            <a:r>
              <a:rPr dirty="0" sz="700" spc="-10">
                <a:latin typeface="Lucida Sans Unicode"/>
                <a:cs typeface="Lucida Sans Unicode"/>
              </a:rPr>
              <a:t>меню</a:t>
            </a:r>
            <a:r>
              <a:rPr dirty="0" sz="700" spc="-10">
                <a:latin typeface="Arial"/>
                <a:cs typeface="Arial"/>
              </a:rPr>
              <a:t>Вставить </a:t>
            </a:r>
            <a:r>
              <a:rPr dirty="0" sz="700">
                <a:latin typeface="MS Gothic"/>
                <a:cs typeface="MS Gothic"/>
              </a:rPr>
              <a:t>‣ </a:t>
            </a:r>
            <a:r>
              <a:rPr dirty="0" sz="700" spc="-20">
                <a:latin typeface="Arial"/>
                <a:cs typeface="Arial"/>
              </a:rPr>
              <a:t>Поля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10">
                <a:latin typeface="Lucida Sans Unicode"/>
                <a:cs typeface="Lucida Sans Unicode"/>
              </a:rPr>
              <a:t>выберите нужное  </a:t>
            </a:r>
            <a:r>
              <a:rPr dirty="0" sz="700" spc="-5">
                <a:latin typeface="Lucida Sans Unicode"/>
                <a:cs typeface="Lucida Sans Unicode"/>
              </a:rPr>
              <a:t>поле </a:t>
            </a:r>
            <a:r>
              <a:rPr dirty="0" sz="700">
                <a:latin typeface="Lucida Sans Unicode"/>
                <a:cs typeface="Lucida Sans Unicode"/>
              </a:rPr>
              <a:t>из </a:t>
            </a:r>
            <a:r>
              <a:rPr dirty="0" sz="700" spc="-10">
                <a:latin typeface="Lucida Sans Unicode"/>
                <a:cs typeface="Lucida Sans Unicode"/>
              </a:rPr>
              <a:t>подменю. Если </a:t>
            </a:r>
            <a:r>
              <a:rPr dirty="0" sz="700" spc="-5">
                <a:latin typeface="Lucida Sans Unicode"/>
                <a:cs typeface="Lucida Sans Unicode"/>
              </a:rPr>
              <a:t>необходимо изменить </a:t>
            </a:r>
            <a:r>
              <a:rPr dirty="0" sz="700" spc="-10">
                <a:latin typeface="Lucida Sans Unicode"/>
                <a:cs typeface="Lucida Sans Unicode"/>
              </a:rPr>
              <a:t>это </a:t>
            </a:r>
            <a:r>
              <a:rPr dirty="0" sz="700" spc="-5">
                <a:latin typeface="Lucida Sans Unicode"/>
                <a:cs typeface="Lucida Sans Unicode"/>
              </a:rPr>
              <a:t>поле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10">
                <a:latin typeface="Lucida Sans Unicode"/>
                <a:cs typeface="Lucida Sans Unicode"/>
              </a:rPr>
              <a:t>слайде, смотрите</a:t>
            </a:r>
            <a:r>
              <a:rPr dirty="0" sz="700" spc="-10" i="1">
                <a:latin typeface="Lucida Sans Unicode"/>
                <a:cs typeface="Lucida Sans Unicode"/>
              </a:rPr>
              <a:t>Руководство </a:t>
            </a:r>
            <a:r>
              <a:rPr dirty="0" sz="700" i="1">
                <a:latin typeface="Lucida Sans Unicode"/>
                <a:cs typeface="Lucida Sans Unicode"/>
              </a:rPr>
              <a:t>по </a:t>
            </a:r>
            <a:r>
              <a:rPr dirty="0" sz="700" spc="-10" i="1">
                <a:latin typeface="Lucida Sans Unicode"/>
                <a:cs typeface="Lucida Sans Unicode"/>
              </a:rPr>
              <a:t>Impress. </a:t>
            </a:r>
            <a:r>
              <a:rPr dirty="0" sz="700" spc="-15" i="1">
                <a:latin typeface="Lucida Sans Unicode"/>
                <a:cs typeface="Lucida Sans Unicode"/>
              </a:rPr>
              <a:t>Глава </a:t>
            </a:r>
            <a:r>
              <a:rPr dirty="0" sz="700" i="1">
                <a:latin typeface="Lucida Sans Unicode"/>
                <a:cs typeface="Lucida Sans Unicode"/>
              </a:rPr>
              <a:t>3. </a:t>
            </a:r>
            <a:r>
              <a:rPr dirty="0" sz="700" spc="-5" i="1">
                <a:latin typeface="Lucida Sans Unicode"/>
                <a:cs typeface="Lucida Sans Unicode"/>
              </a:rPr>
              <a:t>Добавление </a:t>
            </a:r>
            <a:r>
              <a:rPr dirty="0" sz="700" i="1">
                <a:latin typeface="Lucida Sans Unicode"/>
                <a:cs typeface="Lucida Sans Unicode"/>
              </a:rPr>
              <a:t>и </a:t>
            </a:r>
            <a:r>
              <a:rPr dirty="0" sz="700" spc="-5" i="1">
                <a:latin typeface="Lucida Sans Unicode"/>
                <a:cs typeface="Lucida Sans Unicode"/>
              </a:rPr>
              <a:t>форматирование текста </a:t>
            </a:r>
            <a:r>
              <a:rPr dirty="0" sz="700" spc="-20">
                <a:latin typeface="Lucida Sans Unicode"/>
                <a:cs typeface="Lucida Sans Unicode"/>
              </a:rPr>
              <a:t>для  </a:t>
            </a:r>
            <a:r>
              <a:rPr dirty="0" sz="700" spc="-10">
                <a:latin typeface="Lucida Sans Unicode"/>
                <a:cs typeface="Lucida Sans Unicode"/>
              </a:rPr>
              <a:t>получения </a:t>
            </a:r>
            <a:r>
              <a:rPr dirty="0" sz="700" spc="-5">
                <a:latin typeface="Lucida Sans Unicode"/>
                <a:cs typeface="Lucida Sans Unicode"/>
              </a:rPr>
              <a:t>дополнительной</a:t>
            </a:r>
            <a:r>
              <a:rPr dirty="0" sz="700" spc="-6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информации.</a:t>
            </a:r>
            <a:endParaRPr sz="700">
              <a:latin typeface="Lucida Sans Unicode"/>
              <a:cs typeface="Lucida Sans Unicode"/>
            </a:endParaRPr>
          </a:p>
          <a:p>
            <a:pPr marL="266700" marR="3465195" indent="-254635">
              <a:lnSpc>
                <a:spcPts val="1850"/>
              </a:lnSpc>
              <a:spcBef>
                <a:spcPts val="30"/>
              </a:spcBef>
            </a:pPr>
            <a:r>
              <a:rPr dirty="0" sz="700" spc="-15">
                <a:latin typeface="Lucida Sans Unicode"/>
                <a:cs typeface="Lucida Sans Unicode"/>
              </a:rPr>
              <a:t>Ниже </a:t>
            </a:r>
            <a:r>
              <a:rPr dirty="0" sz="700" spc="-10">
                <a:latin typeface="Lucida Sans Unicode"/>
                <a:cs typeface="Lucida Sans Unicode"/>
              </a:rPr>
              <a:t>представлен </a:t>
            </a:r>
            <a:r>
              <a:rPr dirty="0" sz="700" spc="-5">
                <a:latin typeface="Lucida Sans Unicode"/>
                <a:cs typeface="Lucida Sans Unicode"/>
              </a:rPr>
              <a:t>список полей, </a:t>
            </a:r>
            <a:r>
              <a:rPr dirty="0" sz="700">
                <a:latin typeface="Lucida Sans Unicode"/>
                <a:cs typeface="Lucida Sans Unicode"/>
              </a:rPr>
              <a:t>которые </a:t>
            </a:r>
            <a:r>
              <a:rPr dirty="0" sz="700" spc="-5">
                <a:latin typeface="Lucida Sans Unicode"/>
                <a:cs typeface="Lucida Sans Unicode"/>
              </a:rPr>
              <a:t>можно использовать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Impress:  </a:t>
            </a:r>
            <a:r>
              <a:rPr dirty="0" sz="700">
                <a:latin typeface="Lucida Sans Unicode"/>
                <a:cs typeface="Lucida Sans Unicode"/>
              </a:rPr>
              <a:t>Дата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(фиксированная)</a:t>
            </a:r>
            <a:endParaRPr sz="700">
              <a:latin typeface="Lucida Sans Unicode"/>
              <a:cs typeface="Lucida Sans Unicode"/>
            </a:endParaRPr>
          </a:p>
          <a:p>
            <a:pPr marL="266700">
              <a:lnSpc>
                <a:spcPts val="825"/>
              </a:lnSpc>
            </a:pPr>
            <a:r>
              <a:rPr dirty="0" sz="700">
                <a:latin typeface="Lucida Sans Unicode"/>
                <a:cs typeface="Lucida Sans Unicode"/>
              </a:rPr>
              <a:t>Дата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(переменная):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обновляется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автоматически,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при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каждом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открытии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файла</a:t>
            </a:r>
            <a:endParaRPr sz="700">
              <a:latin typeface="Lucida Sans Unicode"/>
              <a:cs typeface="Lucida Sans Unicode"/>
            </a:endParaRPr>
          </a:p>
          <a:p>
            <a:pPr marL="266700">
              <a:lnSpc>
                <a:spcPct val="100000"/>
              </a:lnSpc>
              <a:spcBef>
                <a:spcPts val="215"/>
              </a:spcBef>
            </a:pPr>
            <a:r>
              <a:rPr dirty="0" sz="700" spc="-5">
                <a:latin typeface="Lucida Sans Unicode"/>
                <a:cs typeface="Lucida Sans Unicode"/>
              </a:rPr>
              <a:t>Время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(фиксированное)</a:t>
            </a:r>
            <a:endParaRPr sz="700">
              <a:latin typeface="Lucida Sans Unicode"/>
              <a:cs typeface="Lucida Sans Unicode"/>
            </a:endParaRPr>
          </a:p>
          <a:p>
            <a:pPr marL="266700" marR="2976880">
              <a:lnSpc>
                <a:spcPct val="125200"/>
              </a:lnSpc>
            </a:pPr>
            <a:r>
              <a:rPr dirty="0" sz="700" spc="-5">
                <a:latin typeface="Lucida Sans Unicode"/>
                <a:cs typeface="Lucida Sans Unicode"/>
              </a:rPr>
              <a:t>Время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(переменное):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обновляется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автоматически,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при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каждом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открытии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файла  </a:t>
            </a:r>
            <a:r>
              <a:rPr dirty="0" sz="700" spc="-5">
                <a:latin typeface="Lucida Sans Unicode"/>
                <a:cs typeface="Lucida Sans Unicode"/>
              </a:rPr>
              <a:t>Автор: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имя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фамилия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берутся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из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данных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пользователя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LibreOffice</a:t>
            </a:r>
            <a:endParaRPr sz="700">
              <a:latin typeface="Lucida Sans Unicode"/>
              <a:cs typeface="Lucida Sans Unicode"/>
            </a:endParaRPr>
          </a:p>
          <a:p>
            <a:pPr marL="266700">
              <a:lnSpc>
                <a:spcPct val="100000"/>
              </a:lnSpc>
              <a:spcBef>
                <a:spcPts val="210"/>
              </a:spcBef>
            </a:pPr>
            <a:r>
              <a:rPr dirty="0" sz="700" spc="-10">
                <a:latin typeface="Lucida Sans Unicode"/>
                <a:cs typeface="Lucida Sans Unicode"/>
              </a:rPr>
              <a:t>Номер страницы: это </a:t>
            </a:r>
            <a:r>
              <a:rPr dirty="0" sz="700" spc="-5">
                <a:latin typeface="Lucida Sans Unicode"/>
                <a:cs typeface="Lucida Sans Unicode"/>
              </a:rPr>
              <a:t>номер </a:t>
            </a:r>
            <a:r>
              <a:rPr dirty="0" sz="700" spc="-15">
                <a:latin typeface="Lucida Sans Unicode"/>
                <a:cs typeface="Lucida Sans Unicode"/>
              </a:rPr>
              <a:t>слайда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1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Impress.</a:t>
            </a:r>
            <a:endParaRPr sz="700">
              <a:latin typeface="Lucida Sans Unicode"/>
              <a:cs typeface="Lucida Sans Unicode"/>
            </a:endParaRPr>
          </a:p>
          <a:p>
            <a:pPr marL="266700" marR="3492500">
              <a:lnSpc>
                <a:spcPct val="125200"/>
              </a:lnSpc>
            </a:pPr>
            <a:r>
              <a:rPr dirty="0" sz="700" spc="-15">
                <a:latin typeface="Lucida Sans Unicode"/>
                <a:cs typeface="Lucida Sans Unicode"/>
              </a:rPr>
              <a:t>Количество </a:t>
            </a:r>
            <a:r>
              <a:rPr dirty="0" sz="700" spc="-5">
                <a:latin typeface="Lucida Sans Unicode"/>
                <a:cs typeface="Lucida Sans Unicode"/>
              </a:rPr>
              <a:t>страниц: </a:t>
            </a:r>
            <a:r>
              <a:rPr dirty="0" sz="700" spc="-10">
                <a:latin typeface="Lucida Sans Unicode"/>
                <a:cs typeface="Lucida Sans Unicode"/>
              </a:rPr>
              <a:t>это количество слайдов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вашей презентации.  </a:t>
            </a:r>
            <a:r>
              <a:rPr dirty="0" sz="700" spc="-15">
                <a:latin typeface="Lucida Sans Unicode"/>
                <a:cs typeface="Lucida Sans Unicode"/>
              </a:rPr>
              <a:t>Имя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файла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600" spc="60">
                <a:solidFill>
                  <a:srgbClr val="ABABAB"/>
                </a:solidFill>
                <a:latin typeface="Lucida Sans Unicode"/>
                <a:cs typeface="Lucida Sans Unicode"/>
              </a:rPr>
              <a:t>Совет</a:t>
            </a:r>
            <a:endParaRPr sz="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75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</a:pPr>
            <a:r>
              <a:rPr dirty="0" sz="600" spc="30">
                <a:latin typeface="Lucida Sans Unicode"/>
                <a:cs typeface="Lucida Sans Unicode"/>
              </a:rPr>
              <a:t>Для</a:t>
            </a:r>
            <a:r>
              <a:rPr dirty="0" sz="600" spc="20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Lucida Sans Unicode"/>
                <a:cs typeface="Lucida Sans Unicode"/>
              </a:rPr>
              <a:t>изменения</a:t>
            </a:r>
            <a:r>
              <a:rPr dirty="0" sz="600" spc="20">
                <a:latin typeface="Lucida Sans Unicode"/>
                <a:cs typeface="Lucida Sans Unicode"/>
              </a:rPr>
              <a:t> информации</a:t>
            </a:r>
            <a:r>
              <a:rPr dirty="0" sz="600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об</a:t>
            </a:r>
            <a:r>
              <a:rPr dirty="0" sz="600" spc="15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Lucida Sans Unicode"/>
                <a:cs typeface="Lucida Sans Unicode"/>
              </a:rPr>
              <a:t>авторе</a:t>
            </a:r>
            <a:r>
              <a:rPr dirty="0" sz="600" spc="-5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выберите</a:t>
            </a:r>
            <a:r>
              <a:rPr dirty="0" sz="600" spc="-10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пункт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Lucida Sans Unicode"/>
                <a:cs typeface="Lucida Sans Unicode"/>
              </a:rPr>
              <a:t>меню</a:t>
            </a:r>
            <a:r>
              <a:rPr dirty="0" sz="600" spc="30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Arial"/>
                <a:cs typeface="Arial"/>
              </a:rPr>
              <a:t>Сервис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15">
                <a:latin typeface="MS Gothic"/>
                <a:cs typeface="MS Gothic"/>
              </a:rPr>
              <a:t>‣</a:t>
            </a:r>
            <a:r>
              <a:rPr dirty="0" sz="600" spc="-75">
                <a:latin typeface="MS Gothic"/>
                <a:cs typeface="MS Gothic"/>
              </a:rPr>
              <a:t> </a:t>
            </a:r>
            <a:r>
              <a:rPr dirty="0" sz="600" spc="5">
                <a:latin typeface="Arial"/>
                <a:cs typeface="Arial"/>
              </a:rPr>
              <a:t>Параметры</a:t>
            </a:r>
            <a:r>
              <a:rPr dirty="0" sz="600" spc="15">
                <a:latin typeface="Arial"/>
                <a:cs typeface="Arial"/>
              </a:rPr>
              <a:t> </a:t>
            </a:r>
            <a:r>
              <a:rPr dirty="0" sz="600" spc="15">
                <a:latin typeface="MS Gothic"/>
                <a:cs typeface="MS Gothic"/>
              </a:rPr>
              <a:t>‣</a:t>
            </a:r>
            <a:r>
              <a:rPr dirty="0" sz="600" spc="-80">
                <a:latin typeface="MS Gothic"/>
                <a:cs typeface="MS Gothic"/>
              </a:rPr>
              <a:t> </a:t>
            </a:r>
            <a:r>
              <a:rPr dirty="0" sz="600" spc="5">
                <a:latin typeface="Arial"/>
                <a:cs typeface="Arial"/>
              </a:rPr>
              <a:t>LibreOffice</a:t>
            </a:r>
            <a:r>
              <a:rPr dirty="0" sz="600" spc="15">
                <a:latin typeface="Arial"/>
                <a:cs typeface="Arial"/>
              </a:rPr>
              <a:t> </a:t>
            </a:r>
            <a:r>
              <a:rPr dirty="0" sz="600" spc="15">
                <a:latin typeface="MS Gothic"/>
                <a:cs typeface="MS Gothic"/>
              </a:rPr>
              <a:t>‣</a:t>
            </a:r>
            <a:r>
              <a:rPr dirty="0" sz="600" spc="-75">
                <a:latin typeface="MS Gothic"/>
                <a:cs typeface="MS Gothic"/>
              </a:rPr>
              <a:t> </a:t>
            </a:r>
            <a:r>
              <a:rPr dirty="0" sz="600" spc="15">
                <a:latin typeface="Arial"/>
                <a:cs typeface="Arial"/>
              </a:rPr>
              <a:t>Сведения</a:t>
            </a:r>
            <a:r>
              <a:rPr dirty="0" sz="600" spc="25">
                <a:latin typeface="Arial"/>
                <a:cs typeface="Arial"/>
              </a:rPr>
              <a:t> </a:t>
            </a:r>
            <a:r>
              <a:rPr dirty="0" sz="600" spc="15">
                <a:latin typeface="Arial"/>
                <a:cs typeface="Arial"/>
              </a:rPr>
              <a:t>о </a:t>
            </a:r>
            <a:r>
              <a:rPr dirty="0" sz="600" spc="5">
                <a:latin typeface="Arial"/>
                <a:cs typeface="Arial"/>
              </a:rPr>
              <a:t>пользователе</a:t>
            </a:r>
            <a:r>
              <a:rPr dirty="0" sz="600" spc="5">
                <a:latin typeface="Lucida Sans Unicode"/>
                <a:cs typeface="Lucida Sans Unicode"/>
              </a:rPr>
              <a:t>.</a:t>
            </a:r>
            <a:endParaRPr sz="600">
              <a:latin typeface="Lucida Sans Unicode"/>
              <a:cs typeface="Lucida Sans Unicode"/>
            </a:endParaRPr>
          </a:p>
          <a:p>
            <a:pPr marL="114300" marR="349885">
              <a:lnSpc>
                <a:spcPct val="146100"/>
              </a:lnSpc>
              <a:spcBef>
                <a:spcPts val="400"/>
              </a:spcBef>
            </a:pPr>
            <a:r>
              <a:rPr dirty="0" sz="600" spc="30">
                <a:latin typeface="Lucida Sans Unicode"/>
                <a:cs typeface="Lucida Sans Unicode"/>
              </a:rPr>
              <a:t>Для </a:t>
            </a:r>
            <a:r>
              <a:rPr dirty="0" sz="600" spc="10">
                <a:latin typeface="Lucida Sans Unicode"/>
                <a:cs typeface="Lucida Sans Unicode"/>
              </a:rPr>
              <a:t>изменения </a:t>
            </a:r>
            <a:r>
              <a:rPr dirty="0" sz="600" spc="15">
                <a:latin typeface="Lucida Sans Unicode"/>
                <a:cs typeface="Lucida Sans Unicode"/>
              </a:rPr>
              <a:t>формата нумерации </a:t>
            </a:r>
            <a:r>
              <a:rPr dirty="0" sz="600" spc="5">
                <a:latin typeface="Lucida Sans Unicode"/>
                <a:cs typeface="Lucida Sans Unicode"/>
              </a:rPr>
              <a:t>(1,2,3 </a:t>
            </a:r>
            <a:r>
              <a:rPr dirty="0" sz="600" spc="25">
                <a:latin typeface="Lucida Sans Unicode"/>
                <a:cs typeface="Lucida Sans Unicode"/>
              </a:rPr>
              <a:t>или </a:t>
            </a:r>
            <a:r>
              <a:rPr dirty="0" sz="600" spc="5">
                <a:latin typeface="Lucida Sans Unicode"/>
                <a:cs typeface="Lucida Sans Unicode"/>
              </a:rPr>
              <a:t>a,b,c </a:t>
            </a:r>
            <a:r>
              <a:rPr dirty="0" sz="600" spc="25">
                <a:latin typeface="Lucida Sans Unicode"/>
                <a:cs typeface="Lucida Sans Unicode"/>
              </a:rPr>
              <a:t>или </a:t>
            </a:r>
            <a:r>
              <a:rPr dirty="0" sz="600" spc="10">
                <a:latin typeface="Lucida Sans Unicode"/>
                <a:cs typeface="Lucida Sans Unicode"/>
              </a:rPr>
              <a:t>i,ii,iii, </a:t>
            </a:r>
            <a:r>
              <a:rPr dirty="0" sz="600" spc="20">
                <a:latin typeface="Lucida Sans Unicode"/>
                <a:cs typeface="Lucida Sans Unicode"/>
              </a:rPr>
              <a:t>и </a:t>
            </a:r>
            <a:r>
              <a:rPr dirty="0" sz="600" spc="5">
                <a:latin typeface="Lucida Sans Unicode"/>
                <a:cs typeface="Lucida Sans Unicode"/>
              </a:rPr>
              <a:t>так </a:t>
            </a:r>
            <a:r>
              <a:rPr dirty="0" sz="600" spc="15">
                <a:latin typeface="Lucida Sans Unicode"/>
                <a:cs typeface="Lucida Sans Unicode"/>
              </a:rPr>
              <a:t>далее) </a:t>
            </a:r>
            <a:r>
              <a:rPr dirty="0" sz="600" spc="30">
                <a:latin typeface="Lucida Sans Unicode"/>
                <a:cs typeface="Lucida Sans Unicode"/>
              </a:rPr>
              <a:t>для </a:t>
            </a:r>
            <a:r>
              <a:rPr dirty="0" sz="600" spc="20">
                <a:latin typeface="Lucida Sans Unicode"/>
                <a:cs typeface="Lucida Sans Unicode"/>
              </a:rPr>
              <a:t>полей </a:t>
            </a:r>
            <a:r>
              <a:rPr dirty="0" sz="600" spc="15">
                <a:latin typeface="Lucida Sans Unicode"/>
                <a:cs typeface="Lucida Sans Unicode"/>
              </a:rPr>
              <a:t>выберите пункт </a:t>
            </a:r>
            <a:r>
              <a:rPr dirty="0" sz="600" spc="10">
                <a:latin typeface="Lucida Sans Unicode"/>
                <a:cs typeface="Lucida Sans Unicode"/>
              </a:rPr>
              <a:t>меню </a:t>
            </a:r>
            <a:r>
              <a:rPr dirty="0" sz="600" spc="25">
                <a:latin typeface="Arial"/>
                <a:cs typeface="Arial"/>
              </a:rPr>
              <a:t>Формат </a:t>
            </a:r>
            <a:r>
              <a:rPr dirty="0" sz="600" spc="15">
                <a:latin typeface="MS Gothic"/>
                <a:cs typeface="MS Gothic"/>
              </a:rPr>
              <a:t>‣ </a:t>
            </a:r>
            <a:r>
              <a:rPr dirty="0" sz="600">
                <a:latin typeface="Arial"/>
                <a:cs typeface="Arial"/>
              </a:rPr>
              <a:t>Страница </a:t>
            </a:r>
            <a:r>
              <a:rPr dirty="0" sz="600" spc="20">
                <a:latin typeface="Lucida Sans Unicode"/>
                <a:cs typeface="Lucida Sans Unicode"/>
              </a:rPr>
              <a:t>и </a:t>
            </a:r>
            <a:r>
              <a:rPr dirty="0" sz="600" spc="5">
                <a:latin typeface="Lucida Sans Unicode"/>
                <a:cs typeface="Lucida Sans Unicode"/>
              </a:rPr>
              <a:t>затем </a:t>
            </a:r>
            <a:r>
              <a:rPr dirty="0" sz="600" spc="15">
                <a:latin typeface="Lucida Sans Unicode"/>
                <a:cs typeface="Lucida Sans Unicode"/>
              </a:rPr>
              <a:t>выберите </a:t>
            </a:r>
            <a:r>
              <a:rPr dirty="0" sz="600" spc="20">
                <a:latin typeface="Lucida Sans Unicode"/>
                <a:cs typeface="Lucida Sans Unicode"/>
              </a:rPr>
              <a:t>формат </a:t>
            </a:r>
            <a:r>
              <a:rPr dirty="0" sz="600" spc="15">
                <a:latin typeface="Lucida Sans Unicode"/>
                <a:cs typeface="Lucida Sans Unicode"/>
              </a:rPr>
              <a:t>из  </a:t>
            </a:r>
            <a:r>
              <a:rPr dirty="0" sz="600" spc="20">
                <a:latin typeface="Lucida Sans Unicode"/>
                <a:cs typeface="Lucida Sans Unicode"/>
              </a:rPr>
              <a:t>списка </a:t>
            </a:r>
            <a:r>
              <a:rPr dirty="0" sz="600" spc="10" i="1">
                <a:latin typeface="Lucida Sans Unicode"/>
                <a:cs typeface="Lucida Sans Unicode"/>
              </a:rPr>
              <a:t>Формат </a:t>
            </a:r>
            <a:r>
              <a:rPr dirty="0" sz="600" spc="15">
                <a:latin typeface="Lucida Sans Unicode"/>
                <a:cs typeface="Lucida Sans Unicode"/>
              </a:rPr>
              <a:t>в разделе </a:t>
            </a:r>
            <a:r>
              <a:rPr dirty="0" sz="600" spc="15" i="1">
                <a:latin typeface="Lucida Sans Unicode"/>
                <a:cs typeface="Lucida Sans Unicode"/>
              </a:rPr>
              <a:t>Настройка</a:t>
            </a:r>
            <a:r>
              <a:rPr dirty="0" sz="600" spc="-90" i="1">
                <a:latin typeface="Lucida Sans Unicode"/>
                <a:cs typeface="Lucida Sans Unicode"/>
              </a:rPr>
              <a:t> </a:t>
            </a:r>
            <a:r>
              <a:rPr dirty="0" sz="600" spc="5" i="1">
                <a:latin typeface="Lucida Sans Unicode"/>
                <a:cs typeface="Lucida Sans Unicode"/>
              </a:rPr>
              <a:t>разметки</a:t>
            </a:r>
            <a:r>
              <a:rPr dirty="0" sz="600" spc="5">
                <a:latin typeface="Lucida Sans Unicode"/>
                <a:cs typeface="Lucida Sans Unicode"/>
              </a:rPr>
              <a:t>.</a:t>
            </a:r>
            <a:endParaRPr sz="600">
              <a:latin typeface="Lucida Sans Unicode"/>
              <a:cs typeface="Lucida Sans Unicode"/>
            </a:endParaRPr>
          </a:p>
          <a:p>
            <a:pPr marL="114300">
              <a:lnSpc>
                <a:spcPct val="100000"/>
              </a:lnSpc>
              <a:spcBef>
                <a:spcPts val="730"/>
              </a:spcBef>
            </a:pPr>
            <a:r>
              <a:rPr dirty="0" sz="600" spc="15">
                <a:latin typeface="Lucida Sans Unicode"/>
                <a:cs typeface="Lucida Sans Unicode"/>
              </a:rPr>
              <a:t>Чтобы</a:t>
            </a:r>
            <a:r>
              <a:rPr dirty="0" sz="600" spc="-15">
                <a:latin typeface="Lucida Sans Unicode"/>
                <a:cs typeface="Lucida Sans Unicode"/>
              </a:rPr>
              <a:t> </a:t>
            </a:r>
            <a:r>
              <a:rPr dirty="0" sz="600" spc="5">
                <a:latin typeface="Lucida Sans Unicode"/>
                <a:cs typeface="Lucida Sans Unicode"/>
              </a:rPr>
              <a:t>изменить</a:t>
            </a:r>
            <a:r>
              <a:rPr dirty="0" sz="600" spc="35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стиль</a:t>
            </a:r>
            <a:r>
              <a:rPr dirty="0" sz="600" spc="30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абзаца</a:t>
            </a:r>
            <a:r>
              <a:rPr dirty="0" sz="600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во</a:t>
            </a:r>
            <a:r>
              <a:rPr dirty="0" sz="600" spc="10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всей</a:t>
            </a:r>
            <a:r>
              <a:rPr dirty="0" sz="600" spc="5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вашей</a:t>
            </a:r>
            <a:r>
              <a:rPr dirty="0" sz="600" spc="5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Lucida Sans Unicode"/>
                <a:cs typeface="Lucida Sans Unicode"/>
              </a:rPr>
              <a:t>презентации,</a:t>
            </a:r>
            <a:r>
              <a:rPr dirty="0" sz="600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Lucida Sans Unicode"/>
                <a:cs typeface="Lucida Sans Unicode"/>
              </a:rPr>
              <a:t>откройте</a:t>
            </a:r>
            <a:r>
              <a:rPr dirty="0" sz="600" spc="-5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диалог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20" i="1">
                <a:latin typeface="Lucida Sans Unicode"/>
                <a:cs typeface="Lucida Sans Unicode"/>
              </a:rPr>
              <a:t>Стили</a:t>
            </a:r>
            <a:r>
              <a:rPr dirty="0" sz="600" spc="5" i="1">
                <a:latin typeface="Lucida Sans Unicode"/>
                <a:cs typeface="Lucida Sans Unicode"/>
              </a:rPr>
              <a:t> </a:t>
            </a:r>
            <a:r>
              <a:rPr dirty="0" sz="600" spc="20" i="1">
                <a:latin typeface="Lucida Sans Unicode"/>
                <a:cs typeface="Lucida Sans Unicode"/>
              </a:rPr>
              <a:t>и</a:t>
            </a:r>
            <a:r>
              <a:rPr dirty="0" sz="600" spc="5" i="1">
                <a:latin typeface="Lucida Sans Unicode"/>
                <a:cs typeface="Lucida Sans Unicode"/>
              </a:rPr>
              <a:t> </a:t>
            </a:r>
            <a:r>
              <a:rPr dirty="0" sz="600" spc="15" i="1">
                <a:latin typeface="Lucida Sans Unicode"/>
                <a:cs typeface="Lucida Sans Unicode"/>
              </a:rPr>
              <a:t>форматирование</a:t>
            </a:r>
            <a:r>
              <a:rPr dirty="0" sz="600" spc="-5" i="1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и</a:t>
            </a:r>
            <a:r>
              <a:rPr dirty="0" sz="600" spc="5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Lucida Sans Unicode"/>
                <a:cs typeface="Lucida Sans Unicode"/>
              </a:rPr>
              <a:t>измените</a:t>
            </a:r>
            <a:r>
              <a:rPr dirty="0" sz="600" spc="-5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соответствующий</a:t>
            </a:r>
            <a:r>
              <a:rPr dirty="0" sz="600" spc="5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стиль</a:t>
            </a:r>
            <a:r>
              <a:rPr dirty="0" sz="600" spc="30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Lucida Sans Unicode"/>
                <a:cs typeface="Lucida Sans Unicode"/>
              </a:rPr>
              <a:t>презентации.</a:t>
            </a:r>
            <a:endParaRPr sz="6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6491" y="7788371"/>
            <a:ext cx="6692900" cy="84899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35"/>
              </a:spcBef>
            </a:pPr>
            <a:r>
              <a:rPr dirty="0" sz="900" spc="65">
                <a:latin typeface="Lucida Sans Unicode"/>
                <a:cs typeface="Lucida Sans Unicode"/>
              </a:rPr>
              <a:t>Добавление </a:t>
            </a:r>
            <a:r>
              <a:rPr dirty="0" sz="900" spc="70">
                <a:latin typeface="Lucida Sans Unicode"/>
                <a:cs typeface="Lucida Sans Unicode"/>
              </a:rPr>
              <a:t>примечаний </a:t>
            </a:r>
            <a:r>
              <a:rPr dirty="0" sz="900" spc="15">
                <a:latin typeface="Lucida Sans Unicode"/>
                <a:cs typeface="Lucida Sans Unicode"/>
              </a:rPr>
              <a:t>к</a:t>
            </a:r>
            <a:r>
              <a:rPr dirty="0" sz="900" spc="210">
                <a:latin typeface="Lucida Sans Unicode"/>
                <a:cs typeface="Lucida Sans Unicode"/>
              </a:rPr>
              <a:t> </a:t>
            </a:r>
            <a:r>
              <a:rPr dirty="0" sz="900" spc="70">
                <a:latin typeface="Lucida Sans Unicode"/>
                <a:cs typeface="Lucida Sans Unicode"/>
              </a:rPr>
              <a:t>презентации</a:t>
            </a:r>
            <a:endParaRPr sz="900">
              <a:latin typeface="Lucida Sans Unicode"/>
              <a:cs typeface="Lucida Sans Unicode"/>
            </a:endParaRPr>
          </a:p>
          <a:p>
            <a:pPr algn="just" marL="12700">
              <a:lnSpc>
                <a:spcPct val="100000"/>
              </a:lnSpc>
              <a:spcBef>
                <a:spcPts val="720"/>
              </a:spcBef>
            </a:pPr>
            <a:r>
              <a:rPr dirty="0" sz="700" spc="-5">
                <a:latin typeface="Lucida Sans Unicode"/>
                <a:cs typeface="Lucida Sans Unicode"/>
              </a:rPr>
              <a:t>Impress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поддерживает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добавление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примечаний,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аналогично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Writer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Calc.</a:t>
            </a:r>
            <a:endParaRPr sz="700">
              <a:latin typeface="Lucida Sans Unicode"/>
              <a:cs typeface="Lucida Sans Unicode"/>
            </a:endParaRPr>
          </a:p>
          <a:p>
            <a:pPr algn="just" marL="12700" marR="5080">
              <a:lnSpc>
                <a:spcPct val="128200"/>
              </a:lnSpc>
              <a:spcBef>
                <a:spcPts val="575"/>
              </a:spcBef>
            </a:pP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режиме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просмотра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Обычный </a:t>
            </a: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главного меню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Arial"/>
                <a:cs typeface="Arial"/>
              </a:rPr>
              <a:t>Вставка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0">
                <a:latin typeface="MS Gothic"/>
                <a:cs typeface="MS Gothic"/>
              </a:rPr>
              <a:t> </a:t>
            </a:r>
            <a:r>
              <a:rPr dirty="0" sz="700" spc="-5">
                <a:latin typeface="Arial"/>
                <a:cs typeface="Arial"/>
              </a:rPr>
              <a:t>Примечания</a:t>
            </a:r>
            <a:r>
              <a:rPr dirty="0" sz="700" spc="-5">
                <a:latin typeface="Lucida Sans Unicode"/>
                <a:cs typeface="Lucida Sans Unicode"/>
              </a:rPr>
              <a:t>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открыть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пустые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примечания.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Небольшое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окно,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содержащее  </a:t>
            </a:r>
            <a:r>
              <a:rPr dirty="0" sz="700" spc="-5">
                <a:latin typeface="Lucida Sans Unicode"/>
                <a:cs typeface="Lucida Sans Unicode"/>
              </a:rPr>
              <a:t>ваши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инициалы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появится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верхнем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левом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углу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слайда,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с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большим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текстовом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полем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рядом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с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ним.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Impress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автоматически</a:t>
            </a:r>
            <a:r>
              <a:rPr dirty="0" sz="700" spc="-15">
                <a:latin typeface="Lucida Sans Unicode"/>
                <a:cs typeface="Lucida Sans Unicode"/>
              </a:rPr>
              <a:t> добавляет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имя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пользователя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  </a:t>
            </a:r>
            <a:r>
              <a:rPr dirty="0" sz="700" spc="-10">
                <a:latin typeface="Lucida Sans Unicode"/>
                <a:cs typeface="Lucida Sans Unicode"/>
              </a:rPr>
              <a:t>текущую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дату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нижней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части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текстового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поля.</a:t>
            </a:r>
            <a:endParaRPr sz="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0619" y="368300"/>
            <a:ext cx="4027021" cy="3263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6491" y="3701575"/>
            <a:ext cx="6743065" cy="6519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4765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latin typeface="Lucida Sans Unicode"/>
                <a:cs typeface="Lucida Sans Unicode"/>
              </a:rPr>
              <a:t>Вставка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примечаний</a:t>
            </a:r>
            <a:endParaRPr sz="700">
              <a:latin typeface="Lucida Sans Unicode"/>
              <a:cs typeface="Lucida Sans Unicode"/>
            </a:endParaRPr>
          </a:p>
          <a:p>
            <a:pPr marL="12700" marR="9525">
              <a:lnSpc>
                <a:spcPct val="125200"/>
              </a:lnSpc>
              <a:spcBef>
                <a:spcPts val="650"/>
              </a:spcBef>
            </a:pPr>
            <a:r>
              <a:rPr dirty="0" sz="700" spc="-10">
                <a:latin typeface="Lucida Sans Unicode"/>
                <a:cs typeface="Lucida Sans Unicode"/>
              </a:rPr>
              <a:t>Введите или </a:t>
            </a:r>
            <a:r>
              <a:rPr dirty="0" sz="700" spc="-15">
                <a:latin typeface="Lucida Sans Unicode"/>
                <a:cs typeface="Lucida Sans Unicode"/>
              </a:rPr>
              <a:t>вставьте </a:t>
            </a:r>
            <a:r>
              <a:rPr dirty="0" sz="700" spc="-5">
                <a:latin typeface="Lucida Sans Unicode"/>
                <a:cs typeface="Lucida Sans Unicode"/>
              </a:rPr>
              <a:t>примечания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текстовое поле. </a:t>
            </a:r>
            <a:r>
              <a:rPr dirty="0" sz="700" spc="-10">
                <a:latin typeface="Lucida Sans Unicode"/>
                <a:cs typeface="Lucida Sans Unicode"/>
              </a:rPr>
              <a:t>При </a:t>
            </a:r>
            <a:r>
              <a:rPr dirty="0" sz="700" spc="-5">
                <a:latin typeface="Lucida Sans Unicode"/>
                <a:cs typeface="Lucida Sans Unicode"/>
              </a:rPr>
              <a:t>желании можно применить </a:t>
            </a:r>
            <a:r>
              <a:rPr dirty="0" sz="700" spc="5">
                <a:latin typeface="Lucida Sans Unicode"/>
                <a:cs typeface="Lucida Sans Unicode"/>
              </a:rPr>
              <a:t>некоторое </a:t>
            </a:r>
            <a:r>
              <a:rPr dirty="0" sz="700" spc="-5">
                <a:latin typeface="Lucida Sans Unicode"/>
                <a:cs typeface="Lucida Sans Unicode"/>
              </a:rPr>
              <a:t>основное форматирование </a:t>
            </a:r>
            <a:r>
              <a:rPr dirty="0" sz="700">
                <a:latin typeface="Lucida Sans Unicode"/>
                <a:cs typeface="Lucida Sans Unicode"/>
              </a:rPr>
              <a:t>к </a:t>
            </a:r>
            <a:r>
              <a:rPr dirty="0" sz="700" spc="-10">
                <a:latin typeface="Lucida Sans Unicode"/>
                <a:cs typeface="Lucida Sans Unicode"/>
              </a:rPr>
              <a:t>примечанию, </a:t>
            </a:r>
            <a:r>
              <a:rPr dirty="0" sz="700" spc="-15">
                <a:latin typeface="Lucida Sans Unicode"/>
                <a:cs typeface="Lucida Sans Unicode"/>
              </a:rPr>
              <a:t>выделив </a:t>
            </a:r>
            <a:r>
              <a:rPr dirty="0" sz="700">
                <a:latin typeface="Lucida Sans Unicode"/>
                <a:cs typeface="Lucida Sans Unicode"/>
              </a:rPr>
              <a:t>его,  </a:t>
            </a:r>
            <a:r>
              <a:rPr dirty="0" sz="700" spc="-5">
                <a:latin typeface="Lucida Sans Unicode"/>
                <a:cs typeface="Lucida Sans Unicode"/>
              </a:rPr>
              <a:t>нажав </a:t>
            </a:r>
            <a:r>
              <a:rPr dirty="0" sz="700">
                <a:latin typeface="Lucida Sans Unicode"/>
                <a:cs typeface="Lucida Sans Unicode"/>
              </a:rPr>
              <a:t>на нём </a:t>
            </a:r>
            <a:r>
              <a:rPr dirty="0" sz="700" spc="-5">
                <a:latin typeface="Lucida Sans Unicode"/>
                <a:cs typeface="Lucida Sans Unicode"/>
              </a:rPr>
              <a:t>правой </a:t>
            </a:r>
            <a:r>
              <a:rPr dirty="0" sz="700" spc="5">
                <a:latin typeface="Lucida Sans Unicode"/>
                <a:cs typeface="Lucida Sans Unicode"/>
              </a:rPr>
              <a:t>кнопкой </a:t>
            </a:r>
            <a:r>
              <a:rPr dirty="0" sz="700" spc="-10">
                <a:latin typeface="Lucida Sans Unicode"/>
                <a:cs typeface="Lucida Sans Unicode"/>
              </a:rPr>
              <a:t>мыши, </a:t>
            </a:r>
            <a:r>
              <a:rPr dirty="0" sz="700">
                <a:latin typeface="Lucida Sans Unicode"/>
                <a:cs typeface="Lucida Sans Unicode"/>
              </a:rPr>
              <a:t>и, </a:t>
            </a:r>
            <a:r>
              <a:rPr dirty="0" sz="700" spc="-10">
                <a:latin typeface="Lucida Sans Unicode"/>
                <a:cs typeface="Lucida Sans Unicode"/>
              </a:rPr>
              <a:t>выбрав </a:t>
            </a:r>
            <a:r>
              <a:rPr dirty="0" sz="700" spc="-15">
                <a:latin typeface="Lucida Sans Unicode"/>
                <a:cs typeface="Lucida Sans Unicode"/>
              </a:rPr>
              <a:t>соответствующий </a:t>
            </a:r>
            <a:r>
              <a:rPr dirty="0" sz="700" spc="-5">
                <a:latin typeface="Lucida Sans Unicode"/>
                <a:cs typeface="Lucida Sans Unicode"/>
              </a:rPr>
              <a:t>пункт </a:t>
            </a:r>
            <a:r>
              <a:rPr dirty="0" sz="700">
                <a:latin typeface="Lucida Sans Unicode"/>
                <a:cs typeface="Lucida Sans Unicode"/>
              </a:rPr>
              <a:t>в контекстном </a:t>
            </a:r>
            <a:r>
              <a:rPr dirty="0" sz="700" spc="-10">
                <a:latin typeface="Lucida Sans Unicode"/>
                <a:cs typeface="Lucida Sans Unicode"/>
              </a:rPr>
              <a:t>меню. </a:t>
            </a:r>
            <a:r>
              <a:rPr dirty="0" sz="700" spc="-15">
                <a:latin typeface="Lucida Sans Unicode"/>
                <a:cs typeface="Lucida Sans Unicode"/>
              </a:rPr>
              <a:t>Это </a:t>
            </a:r>
            <a:r>
              <a:rPr dirty="0" sz="700" spc="-5">
                <a:latin typeface="Lucida Sans Unicode"/>
                <a:cs typeface="Lucida Sans Unicode"/>
              </a:rPr>
              <a:t>меню позволяет применить форматирование </a:t>
            </a:r>
            <a:r>
              <a:rPr dirty="0" sz="700">
                <a:latin typeface="Lucida Sans Unicode"/>
                <a:cs typeface="Lucida Sans Unicode"/>
              </a:rPr>
              <a:t>к  </a:t>
            </a:r>
            <a:r>
              <a:rPr dirty="0" sz="700" spc="-10">
                <a:latin typeface="Lucida Sans Unicode"/>
                <a:cs typeface="Lucida Sans Unicode"/>
              </a:rPr>
              <a:t>выделенному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тексту,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удалить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текущий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комментарий,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удалить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все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комментарии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одного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автора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удалить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все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комментарии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презентации.</a:t>
            </a:r>
            <a:endParaRPr sz="700">
              <a:latin typeface="Lucida Sans Unicode"/>
              <a:cs typeface="Lucida Sans Unicode"/>
            </a:endParaRPr>
          </a:p>
          <a:p>
            <a:pPr marL="12700" marR="828675">
              <a:lnSpc>
                <a:spcPts val="1700"/>
              </a:lnSpc>
              <a:spcBef>
                <a:spcPts val="155"/>
              </a:spcBef>
            </a:pPr>
            <a:r>
              <a:rPr dirty="0" sz="700" spc="-5">
                <a:latin typeface="Lucida Sans Unicode"/>
                <a:cs typeface="Lucida Sans Unicode"/>
              </a:rPr>
              <a:t>Можно поместить небольшие </a:t>
            </a:r>
            <a:r>
              <a:rPr dirty="0" sz="700">
                <a:latin typeface="Lucida Sans Unicode"/>
                <a:cs typeface="Lucida Sans Unicode"/>
              </a:rPr>
              <a:t>маркеры </a:t>
            </a:r>
            <a:r>
              <a:rPr dirty="0" sz="700" spc="-5">
                <a:latin typeface="Lucida Sans Unicode"/>
                <a:cs typeface="Lucida Sans Unicode"/>
              </a:rPr>
              <a:t>примечаний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5">
                <a:latin typeface="Lucida Sans Unicode"/>
                <a:cs typeface="Lucida Sans Unicode"/>
              </a:rPr>
              <a:t>любое </a:t>
            </a:r>
            <a:r>
              <a:rPr dirty="0" sz="700" spc="-10">
                <a:latin typeface="Lucida Sans Unicode"/>
                <a:cs typeface="Lucida Sans Unicode"/>
              </a:rPr>
              <a:t>место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15">
                <a:latin typeface="Lucida Sans Unicode"/>
                <a:cs typeface="Lucida Sans Unicode"/>
              </a:rPr>
              <a:t>слайде </a:t>
            </a:r>
            <a:r>
              <a:rPr dirty="0" sz="700" spc="-10">
                <a:latin typeface="Lucida Sans Unicode"/>
                <a:cs typeface="Lucida Sans Unicode"/>
              </a:rPr>
              <a:t>или </a:t>
            </a:r>
            <a:r>
              <a:rPr dirty="0" sz="700" spc="-15">
                <a:latin typeface="Lucida Sans Unicode"/>
                <a:cs typeface="Lucida Sans Unicode"/>
              </a:rPr>
              <a:t>вблизи </a:t>
            </a:r>
            <a:r>
              <a:rPr dirty="0" sz="700">
                <a:latin typeface="Lucida Sans Unicode"/>
                <a:cs typeface="Lucida Sans Unicode"/>
              </a:rPr>
              <a:t>объекта, на который </a:t>
            </a:r>
            <a:r>
              <a:rPr dirty="0" sz="700" spc="-10">
                <a:latin typeface="Lucida Sans Unicode"/>
                <a:cs typeface="Lucida Sans Unicode"/>
              </a:rPr>
              <a:t>ссылается </a:t>
            </a:r>
            <a:r>
              <a:rPr dirty="0" sz="700" spc="-5">
                <a:latin typeface="Lucida Sans Unicode"/>
                <a:cs typeface="Lucida Sans Unicode"/>
              </a:rPr>
              <a:t>примечание.  Чтобы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отобразить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скрыть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маркеры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примечаний,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Arial"/>
                <a:cs typeface="Arial"/>
              </a:rPr>
              <a:t>Вид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5">
                <a:latin typeface="MS Gothic"/>
                <a:cs typeface="MS Gothic"/>
              </a:rPr>
              <a:t> </a:t>
            </a:r>
            <a:r>
              <a:rPr dirty="0" sz="700" spc="-5">
                <a:latin typeface="Arial"/>
                <a:cs typeface="Arial"/>
              </a:rPr>
              <a:t>Примечания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12700" marR="335280">
              <a:lnSpc>
                <a:spcPts val="1750"/>
              </a:lnSpc>
              <a:spcBef>
                <a:spcPts val="15"/>
              </a:spcBef>
            </a:pP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Arial"/>
                <a:cs typeface="Arial"/>
              </a:rPr>
              <a:t>Сервис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55">
                <a:latin typeface="MS Gothic"/>
                <a:cs typeface="MS Gothic"/>
              </a:rPr>
              <a:t> </a:t>
            </a:r>
            <a:r>
              <a:rPr dirty="0" sz="700" spc="-5">
                <a:latin typeface="Arial"/>
                <a:cs typeface="Arial"/>
              </a:rPr>
              <a:t>Параметры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55">
                <a:latin typeface="MS Gothic"/>
                <a:cs typeface="MS Gothic"/>
              </a:rPr>
              <a:t> </a:t>
            </a:r>
            <a:r>
              <a:rPr dirty="0" sz="700" spc="-5">
                <a:latin typeface="Arial"/>
                <a:cs typeface="Arial"/>
              </a:rPr>
              <a:t>LibreOffice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55">
                <a:latin typeface="MS Gothic"/>
                <a:cs typeface="MS Gothic"/>
              </a:rPr>
              <a:t> </a:t>
            </a:r>
            <a:r>
              <a:rPr dirty="0" sz="700" spc="-10">
                <a:latin typeface="Arial"/>
                <a:cs typeface="Arial"/>
              </a:rPr>
              <a:t>Сведения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о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пользователе</a:t>
            </a:r>
            <a:r>
              <a:rPr dirty="0" sz="700" spc="-5">
                <a:latin typeface="Lucida Sans Unicode"/>
                <a:cs typeface="Lucida Sans Unicode"/>
              </a:rPr>
              <a:t>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задать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имя,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которое</a:t>
            </a:r>
            <a:r>
              <a:rPr dirty="0" sz="700" spc="-20">
                <a:latin typeface="Lucida Sans Unicode"/>
                <a:cs typeface="Lucida Sans Unicode"/>
              </a:rPr>
              <a:t> будет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отображаться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комментарии.  </a:t>
            </a:r>
            <a:r>
              <a:rPr dirty="0" sz="700" spc="-10">
                <a:latin typeface="Lucida Sans Unicode"/>
                <a:cs typeface="Lucida Sans Unicode"/>
              </a:rPr>
              <a:t>Если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более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чем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один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человек </a:t>
            </a:r>
            <a:r>
              <a:rPr dirty="0" sz="700" spc="-5">
                <a:latin typeface="Lucida Sans Unicode"/>
                <a:cs typeface="Lucida Sans Unicode"/>
              </a:rPr>
              <a:t>редактирует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документ,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примечания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каждого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автора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автоматически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выделяются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другим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цветом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фона.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900" spc="70">
                <a:latin typeface="Lucida Sans Unicode"/>
                <a:cs typeface="Lucida Sans Unicode"/>
              </a:rPr>
              <a:t>Настройки </a:t>
            </a:r>
            <a:r>
              <a:rPr dirty="0" sz="900" spc="75">
                <a:latin typeface="Lucida Sans Unicode"/>
                <a:cs typeface="Lucida Sans Unicode"/>
              </a:rPr>
              <a:t>демонстрации</a:t>
            </a:r>
            <a:r>
              <a:rPr dirty="0" sz="900" spc="155">
                <a:latin typeface="Lucida Sans Unicode"/>
                <a:cs typeface="Lucida Sans Unicode"/>
              </a:rPr>
              <a:t> </a:t>
            </a:r>
            <a:r>
              <a:rPr dirty="0" sz="900" spc="70">
                <a:latin typeface="Lucida Sans Unicode"/>
                <a:cs typeface="Lucida Sans Unicode"/>
              </a:rPr>
              <a:t>слайдов</a:t>
            </a:r>
            <a:endParaRPr sz="900">
              <a:latin typeface="Lucida Sans Unicode"/>
              <a:cs typeface="Lucida Sans Unicode"/>
            </a:endParaRPr>
          </a:p>
          <a:p>
            <a:pPr marL="12700" marR="5080">
              <a:lnSpc>
                <a:spcPct val="125200"/>
              </a:lnSpc>
              <a:spcBef>
                <a:spcPts val="465"/>
              </a:spcBef>
            </a:pPr>
            <a:r>
              <a:rPr dirty="0" sz="700" spc="-10">
                <a:latin typeface="Lucida Sans Unicode"/>
                <a:cs typeface="Lucida Sans Unicode"/>
              </a:rPr>
              <a:t>Как </a:t>
            </a:r>
            <a:r>
              <a:rPr dirty="0" sz="700" spc="-15">
                <a:latin typeface="Lucida Sans Unicode"/>
                <a:cs typeface="Lucida Sans Unicode"/>
              </a:rPr>
              <a:t>уже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упоминалось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разделе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Изменение</a:t>
            </a:r>
            <a:r>
              <a:rPr dirty="0" u="sng" sz="700" spc="-2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демонстрации</a:t>
            </a:r>
            <a:r>
              <a:rPr dirty="0" u="sng" sz="700" spc="-1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слайдов</a:t>
            </a:r>
            <a:r>
              <a:rPr dirty="0" sz="700" spc="-10">
                <a:latin typeface="Lucida Sans Unicode"/>
                <a:cs typeface="Lucida Sans Unicode"/>
              </a:rPr>
              <a:t>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Impress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назначает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разумные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настройки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</a:t>
            </a:r>
            <a:r>
              <a:rPr dirty="0" sz="700" spc="-10">
                <a:latin typeface="Lucida Sans Unicode"/>
                <a:cs typeface="Lucida Sans Unicode"/>
              </a:rPr>
              <a:t> умолчанию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демонстрации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  </a:t>
            </a:r>
            <a:r>
              <a:rPr dirty="0" sz="700" spc="-5">
                <a:latin typeface="Lucida Sans Unicode"/>
                <a:cs typeface="Lucida Sans Unicode"/>
              </a:rPr>
              <a:t>то </a:t>
            </a:r>
            <a:r>
              <a:rPr dirty="0" sz="700" spc="-10">
                <a:latin typeface="Lucida Sans Unicode"/>
                <a:cs typeface="Lucida Sans Unicode"/>
              </a:rPr>
              <a:t>же время, </a:t>
            </a:r>
            <a:r>
              <a:rPr dirty="0" sz="700" spc="-5">
                <a:latin typeface="Lucida Sans Unicode"/>
                <a:cs typeface="Lucida Sans Unicode"/>
              </a:rPr>
              <a:t>позволяя пользователю настроить </a:t>
            </a:r>
            <a:r>
              <a:rPr dirty="0" sz="700" spc="-10">
                <a:latin typeface="Lucida Sans Unicode"/>
                <a:cs typeface="Lucida Sans Unicode"/>
              </a:rPr>
              <a:t>множество </a:t>
            </a:r>
            <a:r>
              <a:rPr dirty="0" sz="700" spc="-5">
                <a:latin typeface="Lucida Sans Unicode"/>
                <a:cs typeface="Lucida Sans Unicode"/>
              </a:rPr>
              <a:t>параметров.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этом разделе </a:t>
            </a:r>
            <a:r>
              <a:rPr dirty="0" sz="700" spc="-10">
                <a:latin typeface="Lucida Sans Unicode"/>
                <a:cs typeface="Lucida Sans Unicode"/>
              </a:rPr>
              <a:t>рассматриваются </a:t>
            </a:r>
            <a:r>
              <a:rPr dirty="0" sz="700" spc="-5">
                <a:latin typeface="Lucida Sans Unicode"/>
                <a:cs typeface="Lucida Sans Unicode"/>
              </a:rPr>
              <a:t>только </a:t>
            </a:r>
            <a:r>
              <a:rPr dirty="0" sz="700">
                <a:latin typeface="Lucida Sans Unicode"/>
                <a:cs typeface="Lucida Sans Unicode"/>
              </a:rPr>
              <a:t>некоторые </a:t>
            </a:r>
            <a:r>
              <a:rPr dirty="0" sz="700" spc="-5">
                <a:latin typeface="Lucida Sans Unicode"/>
                <a:cs typeface="Lucida Sans Unicode"/>
              </a:rPr>
              <a:t>аспекты, </a:t>
            </a:r>
            <a:r>
              <a:rPr dirty="0" sz="700">
                <a:latin typeface="Lucida Sans Unicode"/>
                <a:cs typeface="Lucida Sans Unicode"/>
              </a:rPr>
              <a:t>а </a:t>
            </a:r>
            <a:r>
              <a:rPr dirty="0" sz="700" spc="-10">
                <a:latin typeface="Lucida Sans Unicode"/>
                <a:cs typeface="Lucida Sans Unicode"/>
              </a:rPr>
              <a:t>более  продвинутые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методы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описаны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Руководстве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по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Impress,</a:t>
            </a:r>
            <a:r>
              <a:rPr dirty="0" sz="700" spc="-60" i="1">
                <a:latin typeface="Lucida Sans Unicode"/>
                <a:cs typeface="Lucida Sans Unicode"/>
              </a:rPr>
              <a:t> </a:t>
            </a:r>
            <a:r>
              <a:rPr dirty="0" sz="700" spc="-15" i="1">
                <a:latin typeface="Lucida Sans Unicode"/>
                <a:cs typeface="Lucida Sans Unicode"/>
              </a:rPr>
              <a:t>Глава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9,</a:t>
            </a:r>
            <a:r>
              <a:rPr dirty="0" sz="700" spc="-5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Демонстрация</a:t>
            </a:r>
            <a:r>
              <a:rPr dirty="0" sz="700" spc="-4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слайдов.</a:t>
            </a:r>
            <a:endParaRPr sz="700">
              <a:latin typeface="Lucida Sans Unicode"/>
              <a:cs typeface="Lucida Sans Unicode"/>
            </a:endParaRPr>
          </a:p>
          <a:p>
            <a:pPr marL="12700" marR="416559">
              <a:lnSpc>
                <a:spcPct val="125200"/>
              </a:lnSpc>
              <a:spcBef>
                <a:spcPts val="650"/>
              </a:spcBef>
            </a:pPr>
            <a:r>
              <a:rPr dirty="0" sz="700" spc="-10">
                <a:latin typeface="Lucida Sans Unicode"/>
                <a:cs typeface="Lucida Sans Unicode"/>
              </a:rPr>
              <a:t>Большинство </a:t>
            </a:r>
            <a:r>
              <a:rPr dirty="0" sz="700" spc="-5">
                <a:latin typeface="Lucida Sans Unicode"/>
                <a:cs typeface="Lucida Sans Unicode"/>
              </a:rPr>
              <a:t>задач </a:t>
            </a:r>
            <a:r>
              <a:rPr dirty="0" sz="700" spc="-15">
                <a:latin typeface="Lucida Sans Unicode"/>
                <a:cs typeface="Lucida Sans Unicode"/>
              </a:rPr>
              <a:t>лучше </a:t>
            </a:r>
            <a:r>
              <a:rPr dirty="0" sz="700" spc="-10">
                <a:latin typeface="Lucida Sans Unicode"/>
                <a:cs typeface="Lucida Sans Unicode"/>
              </a:rPr>
              <a:t>всего делать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режиме просмотра </a:t>
            </a:r>
            <a:r>
              <a:rPr dirty="0" sz="700" spc="-5" i="1">
                <a:latin typeface="Lucida Sans Unicode"/>
                <a:cs typeface="Lucida Sans Unicode"/>
              </a:rPr>
              <a:t>Сортировщик </a:t>
            </a:r>
            <a:r>
              <a:rPr dirty="0" sz="700" spc="-10" i="1">
                <a:latin typeface="Lucida Sans Unicode"/>
                <a:cs typeface="Lucida Sans Unicode"/>
              </a:rPr>
              <a:t>слайдов</a:t>
            </a:r>
            <a:r>
              <a:rPr dirty="0" sz="700" spc="-10">
                <a:latin typeface="Lucida Sans Unicode"/>
                <a:cs typeface="Lucida Sans Unicode"/>
              </a:rPr>
              <a:t>, </a:t>
            </a:r>
            <a:r>
              <a:rPr dirty="0" sz="700" spc="-15">
                <a:latin typeface="Lucida Sans Unicode"/>
                <a:cs typeface="Lucida Sans Unicode"/>
              </a:rPr>
              <a:t>где </a:t>
            </a:r>
            <a:r>
              <a:rPr dirty="0" sz="700" spc="-5">
                <a:latin typeface="Lucida Sans Unicode"/>
                <a:cs typeface="Lucida Sans Unicode"/>
              </a:rPr>
              <a:t>можно </a:t>
            </a:r>
            <a:r>
              <a:rPr dirty="0" sz="700" spc="-15">
                <a:latin typeface="Lucida Sans Unicode"/>
                <a:cs typeface="Lucida Sans Unicode"/>
              </a:rPr>
              <a:t>увидеть </a:t>
            </a:r>
            <a:r>
              <a:rPr dirty="0" sz="700" spc="-5">
                <a:latin typeface="Lucida Sans Unicode"/>
                <a:cs typeface="Lucida Sans Unicode"/>
              </a:rPr>
              <a:t>одновременно </a:t>
            </a:r>
            <a:r>
              <a:rPr dirty="0" sz="700" spc="-10">
                <a:latin typeface="Lucida Sans Unicode"/>
                <a:cs typeface="Lucida Sans Unicode"/>
              </a:rPr>
              <a:t>большую часть слайдов.  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Arial"/>
                <a:cs typeface="Arial"/>
              </a:rPr>
              <a:t>Вид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0">
                <a:latin typeface="MS Gothic"/>
                <a:cs typeface="MS Gothic"/>
              </a:rPr>
              <a:t> </a:t>
            </a:r>
            <a:r>
              <a:rPr dirty="0" sz="700" spc="-5">
                <a:latin typeface="Arial"/>
                <a:cs typeface="Arial"/>
              </a:rPr>
              <a:t>Сортировщик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слайдов</a:t>
            </a:r>
            <a:r>
              <a:rPr dirty="0" sz="700" spc="-25">
                <a:latin typeface="Arial"/>
                <a:cs typeface="Arial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вкладку</a:t>
            </a:r>
            <a:r>
              <a:rPr dirty="0" sz="700" spc="-5" i="1">
                <a:latin typeface="Lucida Sans Unicode"/>
                <a:cs typeface="Lucida Sans Unicode"/>
              </a:rPr>
              <a:t>Сортировщик</a:t>
            </a:r>
            <a:r>
              <a:rPr dirty="0" sz="700" spc="-10" i="1">
                <a:latin typeface="Lucida Sans Unicode"/>
                <a:cs typeface="Lucida Sans Unicode"/>
              </a:rPr>
              <a:t> слайдов</a:t>
            </a:r>
            <a:r>
              <a:rPr dirty="0" sz="700" spc="-55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верхней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части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рабочего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пространства.</a:t>
            </a:r>
            <a:endParaRPr sz="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55">
                <a:latin typeface="Lucida Sans Unicode"/>
                <a:cs typeface="Lucida Sans Unicode"/>
              </a:rPr>
              <a:t>Один </a:t>
            </a:r>
            <a:r>
              <a:rPr dirty="0" sz="800" spc="65">
                <a:latin typeface="Lucida Sans Unicode"/>
                <a:cs typeface="Lucida Sans Unicode"/>
              </a:rPr>
              <a:t>набор слайдов </a:t>
            </a:r>
            <a:r>
              <a:rPr dirty="0" sz="800" spc="20">
                <a:latin typeface="Lucida Sans Unicode"/>
                <a:cs typeface="Lucida Sans Unicode"/>
              </a:rPr>
              <a:t>- </a:t>
            </a:r>
            <a:r>
              <a:rPr dirty="0" sz="800" spc="75">
                <a:latin typeface="Lucida Sans Unicode"/>
                <a:cs typeface="Lucida Sans Unicode"/>
              </a:rPr>
              <a:t>несколько</a:t>
            </a:r>
            <a:r>
              <a:rPr dirty="0" sz="800" spc="320">
                <a:latin typeface="Lucida Sans Unicode"/>
                <a:cs typeface="Lucida Sans Unicode"/>
              </a:rPr>
              <a:t> </a:t>
            </a:r>
            <a:r>
              <a:rPr dirty="0" sz="800" spc="70">
                <a:latin typeface="Lucida Sans Unicode"/>
                <a:cs typeface="Lucida Sans Unicode"/>
              </a:rPr>
              <a:t>презентаций</a:t>
            </a:r>
            <a:endParaRPr sz="800">
              <a:latin typeface="Lucida Sans Unicode"/>
              <a:cs typeface="Lucida Sans Unicode"/>
            </a:endParaRPr>
          </a:p>
          <a:p>
            <a:pPr marL="12700" marR="68580">
              <a:lnSpc>
                <a:spcPct val="125200"/>
              </a:lnSpc>
              <a:spcBef>
                <a:spcPts val="580"/>
              </a:spcBef>
            </a:pPr>
            <a:r>
              <a:rPr dirty="0" sz="700" spc="-5">
                <a:latin typeface="Lucida Sans Unicode"/>
                <a:cs typeface="Lucida Sans Unicode"/>
              </a:rPr>
              <a:t>Во многих </a:t>
            </a:r>
            <a:r>
              <a:rPr dirty="0" sz="700" spc="-10">
                <a:latin typeface="Lucida Sans Unicode"/>
                <a:cs typeface="Lucida Sans Unicode"/>
              </a:rPr>
              <a:t>ситуациях </a:t>
            </a:r>
            <a:r>
              <a:rPr dirty="0" sz="700" spc="-5">
                <a:latin typeface="Lucida Sans Unicode"/>
                <a:cs typeface="Lucida Sans Unicode"/>
              </a:rPr>
              <a:t>можно </a:t>
            </a:r>
            <a:r>
              <a:rPr dirty="0" sz="700" spc="-10">
                <a:latin typeface="Lucida Sans Unicode"/>
                <a:cs typeface="Lucida Sans Unicode"/>
              </a:rPr>
              <a:t>обнаружить, что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презентации </a:t>
            </a:r>
            <a:r>
              <a:rPr dirty="0" sz="700" spc="-10">
                <a:latin typeface="Lucida Sans Unicode"/>
                <a:cs typeface="Lucida Sans Unicode"/>
              </a:rPr>
              <a:t>есть больше слайдов, чем </a:t>
            </a:r>
            <a:r>
              <a:rPr dirty="0" sz="700" spc="-5">
                <a:latin typeface="Lucida Sans Unicode"/>
                <a:cs typeface="Lucida Sans Unicode"/>
              </a:rPr>
              <a:t>имеется времени, </a:t>
            </a:r>
            <a:r>
              <a:rPr dirty="0" sz="700" spc="-10">
                <a:latin typeface="Lucida Sans Unicode"/>
                <a:cs typeface="Lucida Sans Unicode"/>
              </a:rPr>
              <a:t>чтобы </a:t>
            </a:r>
            <a:r>
              <a:rPr dirty="0" sz="700">
                <a:latin typeface="Lucida Sans Unicode"/>
                <a:cs typeface="Lucida Sans Unicode"/>
              </a:rPr>
              <a:t>показывать их, </a:t>
            </a:r>
            <a:r>
              <a:rPr dirty="0" sz="700" spc="-10">
                <a:latin typeface="Lucida Sans Unicode"/>
                <a:cs typeface="Lucida Sans Unicode"/>
              </a:rPr>
              <a:t>или есть </a:t>
            </a:r>
            <a:r>
              <a:rPr dirty="0" sz="700" spc="-5">
                <a:latin typeface="Lucida Sans Unicode"/>
                <a:cs typeface="Lucida Sans Unicode"/>
              </a:rPr>
              <a:t>возможность  </a:t>
            </a:r>
            <a:r>
              <a:rPr dirty="0" sz="700" spc="-10">
                <a:latin typeface="Lucida Sans Unicode"/>
                <a:cs typeface="Lucida Sans Unicode"/>
              </a:rPr>
              <a:t>обеспечить </a:t>
            </a:r>
            <a:r>
              <a:rPr dirty="0" sz="700" spc="-5">
                <a:latin typeface="Lucida Sans Unicode"/>
                <a:cs typeface="Lucida Sans Unicode"/>
              </a:rPr>
              <a:t>только </a:t>
            </a:r>
            <a:r>
              <a:rPr dirty="0" sz="700" spc="-15">
                <a:latin typeface="Lucida Sans Unicode"/>
                <a:cs typeface="Lucida Sans Unicode"/>
              </a:rPr>
              <a:t>быстрый </a:t>
            </a:r>
            <a:r>
              <a:rPr dirty="0" sz="700">
                <a:latin typeface="Lucida Sans Unicode"/>
                <a:cs typeface="Lucida Sans Unicode"/>
              </a:rPr>
              <a:t>обзор </a:t>
            </a:r>
            <a:r>
              <a:rPr dirty="0" sz="700" spc="-10">
                <a:latin typeface="Lucida Sans Unicode"/>
                <a:cs typeface="Lucida Sans Unicode"/>
              </a:rPr>
              <a:t>слайдов, </a:t>
            </a:r>
            <a:r>
              <a:rPr dirty="0" sz="700">
                <a:latin typeface="Lucida Sans Unicode"/>
                <a:cs typeface="Lucida Sans Unicode"/>
              </a:rPr>
              <a:t>не </a:t>
            </a:r>
            <a:r>
              <a:rPr dirty="0" sz="700" spc="-10">
                <a:latin typeface="Lucida Sans Unicode"/>
                <a:cs typeface="Lucida Sans Unicode"/>
              </a:rPr>
              <a:t>останавливаясь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10">
                <a:latin typeface="Lucida Sans Unicode"/>
                <a:cs typeface="Lucida Sans Unicode"/>
              </a:rPr>
              <a:t>деталях. Вместо </a:t>
            </a:r>
            <a:r>
              <a:rPr dirty="0" sz="700" spc="-5">
                <a:latin typeface="Lucida Sans Unicode"/>
                <a:cs typeface="Lucida Sans Unicode"/>
              </a:rPr>
              <a:t>создания новой презентации можно использовать </a:t>
            </a:r>
            <a:r>
              <a:rPr dirty="0" sz="700" spc="-20">
                <a:latin typeface="Lucida Sans Unicode"/>
                <a:cs typeface="Lucida Sans Unicode"/>
              </a:rPr>
              <a:t>два </a:t>
            </a:r>
            <a:r>
              <a:rPr dirty="0" sz="700" spc="-5">
                <a:latin typeface="Lucida Sans Unicode"/>
                <a:cs typeface="Lucida Sans Unicode"/>
              </a:rPr>
              <a:t>инструмента,  </a:t>
            </a:r>
            <a:r>
              <a:rPr dirty="0" sz="700">
                <a:latin typeface="Lucida Sans Unicode"/>
                <a:cs typeface="Lucida Sans Unicode"/>
              </a:rPr>
              <a:t>которые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предлагает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Impress: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скрытие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настраиваемые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демонстрации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слайдов.</a:t>
            </a:r>
            <a:endParaRPr sz="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40">
                <a:latin typeface="Lucida Sans Unicode"/>
                <a:cs typeface="Lucida Sans Unicode"/>
              </a:rPr>
              <a:t>Скрытие</a:t>
            </a:r>
            <a:r>
              <a:rPr dirty="0" sz="800" spc="135">
                <a:latin typeface="Lucida Sans Unicode"/>
                <a:cs typeface="Lucida Sans Unicode"/>
              </a:rPr>
              <a:t> </a:t>
            </a:r>
            <a:r>
              <a:rPr dirty="0" sz="800" spc="35">
                <a:latin typeface="Lucida Sans Unicode"/>
                <a:cs typeface="Lucida Sans Unicode"/>
              </a:rPr>
              <a:t>слайдов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imes New Roman"/>
              <a:cs typeface="Times New Roman"/>
            </a:endParaRPr>
          </a:p>
          <a:p>
            <a:pPr marL="266700" indent="-102235">
              <a:lnSpc>
                <a:spcPct val="100000"/>
              </a:lnSpc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Выделите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слайды,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которые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нужно </a:t>
            </a:r>
            <a:r>
              <a:rPr dirty="0" sz="700" spc="-5">
                <a:latin typeface="Lucida Sans Unicode"/>
                <a:cs typeface="Lucida Sans Unicode"/>
              </a:rPr>
              <a:t>скрыть,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Панели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слайдов</a:t>
            </a:r>
            <a:r>
              <a:rPr dirty="0" sz="700" spc="-55" i="1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режиме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Сортировщик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слайдов</a:t>
            </a:r>
            <a:r>
              <a:rPr dirty="0" sz="700" spc="-5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рабочей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области</a:t>
            </a:r>
            <a:r>
              <a:rPr dirty="0" sz="700" spc="-1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 marR="66675" indent="-102235">
              <a:lnSpc>
                <a:spcPts val="1100"/>
              </a:lnSpc>
              <a:spcBef>
                <a:spcPts val="1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Выберите </a:t>
            </a:r>
            <a:r>
              <a:rPr dirty="0" sz="700" spc="-5">
                <a:latin typeface="Lucida Sans Unicode"/>
                <a:cs typeface="Lucida Sans Unicode"/>
              </a:rPr>
              <a:t>пункт меню </a:t>
            </a:r>
            <a:r>
              <a:rPr dirty="0" sz="700">
                <a:latin typeface="Arial"/>
                <a:cs typeface="Arial"/>
              </a:rPr>
              <a:t>Демонстрация </a:t>
            </a:r>
            <a:r>
              <a:rPr dirty="0" sz="700">
                <a:latin typeface="MS Gothic"/>
                <a:cs typeface="MS Gothic"/>
              </a:rPr>
              <a:t>‣ </a:t>
            </a:r>
            <a:r>
              <a:rPr dirty="0" sz="700" spc="-5">
                <a:latin typeface="Arial"/>
                <a:cs typeface="Arial"/>
              </a:rPr>
              <a:t>Скрыть </a:t>
            </a:r>
            <a:r>
              <a:rPr dirty="0" sz="700" spc="-10">
                <a:latin typeface="Arial"/>
                <a:cs typeface="Arial"/>
              </a:rPr>
              <a:t>слайд </a:t>
            </a:r>
            <a:r>
              <a:rPr dirty="0" sz="700" spc="-10">
                <a:latin typeface="Lucida Sans Unicode"/>
                <a:cs typeface="Lucida Sans Unicode"/>
              </a:rPr>
              <a:t>или </a:t>
            </a:r>
            <a:r>
              <a:rPr dirty="0" sz="700" spc="-5">
                <a:latin typeface="Lucida Sans Unicode"/>
                <a:cs typeface="Lucida Sans Unicode"/>
              </a:rPr>
              <a:t>нажмите правой </a:t>
            </a:r>
            <a:r>
              <a:rPr dirty="0" sz="700" spc="5">
                <a:latin typeface="Lucida Sans Unicode"/>
                <a:cs typeface="Lucida Sans Unicode"/>
              </a:rPr>
              <a:t>кнопкой </a:t>
            </a:r>
            <a:r>
              <a:rPr dirty="0" sz="700" spc="-10">
                <a:latin typeface="Lucida Sans Unicode"/>
                <a:cs typeface="Lucida Sans Unicode"/>
              </a:rPr>
              <a:t>мыши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10">
                <a:latin typeface="Lucida Sans Unicode"/>
                <a:cs typeface="Lucida Sans Unicode"/>
              </a:rPr>
              <a:t>выделенных слайдах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10">
                <a:latin typeface="Lucida Sans Unicode"/>
                <a:cs typeface="Lucida Sans Unicode"/>
              </a:rPr>
              <a:t>выберите </a:t>
            </a:r>
            <a:r>
              <a:rPr dirty="0" sz="700" spc="-5">
                <a:latin typeface="Lucida Sans Unicode"/>
                <a:cs typeface="Lucida Sans Unicode"/>
              </a:rPr>
              <a:t>пункт </a:t>
            </a:r>
            <a:r>
              <a:rPr dirty="0" sz="700">
                <a:latin typeface="Lucida Sans Unicode"/>
                <a:cs typeface="Lucida Sans Unicode"/>
              </a:rPr>
              <a:t>контекстного 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Скрыть</a:t>
            </a:r>
            <a:r>
              <a:rPr dirty="0" sz="700" spc="-40" i="1">
                <a:latin typeface="Lucida Sans Unicode"/>
                <a:cs typeface="Lucida Sans Unicode"/>
              </a:rPr>
              <a:t> </a:t>
            </a:r>
            <a:r>
              <a:rPr dirty="0" sz="700" spc="-15" i="1">
                <a:latin typeface="Lucida Sans Unicode"/>
                <a:cs typeface="Lucida Sans Unicode"/>
              </a:rPr>
              <a:t>слайд</a:t>
            </a:r>
            <a:r>
              <a:rPr dirty="0" sz="700" spc="-15">
                <a:latin typeface="Lucida Sans Unicode"/>
                <a:cs typeface="Lucida Sans Unicode"/>
              </a:rPr>
              <a:t>.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Скрытые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25">
                <a:latin typeface="Lucida Sans Unicode"/>
                <a:cs typeface="Lucida Sans Unicode"/>
              </a:rPr>
              <a:t>будут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отмечены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диагональной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штриховкой.</a:t>
            </a:r>
            <a:endParaRPr sz="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45">
                <a:latin typeface="Lucida Sans Unicode"/>
                <a:cs typeface="Lucida Sans Unicode"/>
              </a:rPr>
              <a:t>Настраиваемая демонстрация</a:t>
            </a:r>
            <a:r>
              <a:rPr dirty="0" sz="800" spc="100">
                <a:latin typeface="Lucida Sans Unicode"/>
                <a:cs typeface="Lucida Sans Unicode"/>
              </a:rPr>
              <a:t> </a:t>
            </a:r>
            <a:r>
              <a:rPr dirty="0" sz="800" spc="35">
                <a:latin typeface="Lucida Sans Unicode"/>
                <a:cs typeface="Lucida Sans Unicode"/>
              </a:rPr>
              <a:t>слайдов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00" spc="-10">
                <a:latin typeface="Lucida Sans Unicode"/>
                <a:cs typeface="Lucida Sans Unicode"/>
              </a:rPr>
              <a:t>Если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нужно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создать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собственную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демонстрацию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из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этой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же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презентации: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1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Выделите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слайды,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которые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нужно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использовать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своей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демонстрации.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Выберите </a:t>
            </a:r>
            <a:r>
              <a:rPr dirty="0" sz="700" spc="-5">
                <a:latin typeface="Lucida Sans Unicode"/>
                <a:cs typeface="Lucida Sans Unicode"/>
              </a:rPr>
              <a:t>пункт меню </a:t>
            </a:r>
            <a:r>
              <a:rPr dirty="0" sz="700">
                <a:latin typeface="Arial"/>
                <a:cs typeface="Arial"/>
              </a:rPr>
              <a:t>Демонстрация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229">
                <a:latin typeface="MS Gothic"/>
                <a:cs typeface="MS Gothic"/>
              </a:rPr>
              <a:t> </a:t>
            </a:r>
            <a:r>
              <a:rPr dirty="0" sz="700" spc="-10">
                <a:latin typeface="Arial"/>
                <a:cs typeface="Arial"/>
              </a:rPr>
              <a:t>Настраиваемая </a:t>
            </a:r>
            <a:r>
              <a:rPr dirty="0" sz="700">
                <a:latin typeface="Arial"/>
                <a:cs typeface="Arial"/>
              </a:rPr>
              <a:t>демонстрация</a:t>
            </a:r>
            <a:r>
              <a:rPr dirty="0" sz="70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 marR="180340" indent="-102235">
              <a:lnSpc>
                <a:spcPts val="1050"/>
              </a:lnSpc>
              <a:spcBef>
                <a:spcPts val="10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Нажмите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кнопку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Создать</a:t>
            </a:r>
            <a:r>
              <a:rPr dirty="0" sz="700" spc="-5">
                <a:latin typeface="Lucida Sans Unicode"/>
                <a:cs typeface="Lucida Sans Unicode"/>
              </a:rPr>
              <a:t>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создать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новую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последовательность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сохранить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её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под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другим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именем.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одной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можно  иметь </a:t>
            </a:r>
            <a:r>
              <a:rPr dirty="0" sz="700">
                <a:latin typeface="Lucida Sans Unicode"/>
                <a:cs typeface="Lucida Sans Unicode"/>
              </a:rPr>
              <a:t>неограниченное </a:t>
            </a:r>
            <a:r>
              <a:rPr dirty="0" sz="700" spc="-10">
                <a:latin typeface="Lucida Sans Unicode"/>
                <a:cs typeface="Lucida Sans Unicode"/>
              </a:rPr>
              <a:t>количество </a:t>
            </a:r>
            <a:r>
              <a:rPr dirty="0" sz="700">
                <a:latin typeface="Lucida Sans Unicode"/>
                <a:cs typeface="Lucida Sans Unicode"/>
              </a:rPr>
              <a:t>наборов</a:t>
            </a:r>
            <a:r>
              <a:rPr dirty="0" sz="700" spc="-1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демонстраций.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dirty="0" sz="800" spc="75">
                <a:latin typeface="Lucida Sans Unicode"/>
                <a:cs typeface="Lucida Sans Unicode"/>
              </a:rPr>
              <a:t>Переходы </a:t>
            </a:r>
            <a:r>
              <a:rPr dirty="0" sz="800" spc="55">
                <a:latin typeface="Lucida Sans Unicode"/>
                <a:cs typeface="Lucida Sans Unicode"/>
              </a:rPr>
              <a:t>между</a:t>
            </a:r>
            <a:r>
              <a:rPr dirty="0" sz="800" spc="95">
                <a:latin typeface="Lucida Sans Unicode"/>
                <a:cs typeface="Lucida Sans Unicode"/>
              </a:rPr>
              <a:t> </a:t>
            </a:r>
            <a:r>
              <a:rPr dirty="0" sz="800" spc="55">
                <a:latin typeface="Lucida Sans Unicode"/>
                <a:cs typeface="Lucida Sans Unicode"/>
              </a:rPr>
              <a:t>слайдами</a:t>
            </a:r>
            <a:endParaRPr sz="800">
              <a:latin typeface="Lucida Sans Unicode"/>
              <a:cs typeface="Lucida Sans Unicode"/>
            </a:endParaRPr>
          </a:p>
          <a:p>
            <a:pPr marL="12700" marR="139065">
              <a:lnSpc>
                <a:spcPct val="125200"/>
              </a:lnSpc>
              <a:spcBef>
                <a:spcPts val="585"/>
              </a:spcBef>
            </a:pPr>
            <a:r>
              <a:rPr dirty="0" sz="700" spc="-5">
                <a:latin typeface="Lucida Sans Unicode"/>
                <a:cs typeface="Lucida Sans Unicode"/>
              </a:rPr>
              <a:t>Переходы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между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слайдами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–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это </a:t>
            </a:r>
            <a:r>
              <a:rPr dirty="0" sz="700" spc="-5">
                <a:latin typeface="Lucida Sans Unicode"/>
                <a:cs typeface="Lucida Sans Unicode"/>
              </a:rPr>
              <a:t>анимация,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которая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показывается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при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смене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слайдов.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Переходы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между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слайдами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можно настроить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разделе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Смена  </a:t>
            </a:r>
            <a:r>
              <a:rPr dirty="0" sz="700" spc="-15" i="1">
                <a:latin typeface="Lucida Sans Unicode"/>
                <a:cs typeface="Lucida Sans Unicode"/>
              </a:rPr>
              <a:t>слайда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i="1">
                <a:latin typeface="Lucida Sans Unicode"/>
                <a:cs typeface="Lucida Sans Unicode"/>
              </a:rPr>
              <a:t>Боковой</a:t>
            </a:r>
            <a:r>
              <a:rPr dirty="0" sz="700" spc="-9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панели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 marR="34290" indent="-102235">
              <a:lnSpc>
                <a:spcPct val="120000"/>
              </a:lnSpc>
              <a:spcBef>
                <a:spcPts val="72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Выберите нужный </a:t>
            </a:r>
            <a:r>
              <a:rPr dirty="0" sz="700" spc="-5">
                <a:latin typeface="Lucida Sans Unicode"/>
                <a:cs typeface="Lucida Sans Unicode"/>
              </a:rPr>
              <a:t>переход, скорость анимации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5">
                <a:latin typeface="Lucida Sans Unicode"/>
                <a:cs typeface="Lucida Sans Unicode"/>
              </a:rPr>
              <a:t>настройте </a:t>
            </a:r>
            <a:r>
              <a:rPr dirty="0" sz="700" spc="-10">
                <a:latin typeface="Lucida Sans Unicode"/>
                <a:cs typeface="Lucida Sans Unicode"/>
              </a:rPr>
              <a:t>смену </a:t>
            </a:r>
            <a:r>
              <a:rPr dirty="0" sz="700" spc="-15">
                <a:latin typeface="Lucida Sans Unicode"/>
                <a:cs typeface="Lucida Sans Unicode"/>
              </a:rPr>
              <a:t>слайда </a:t>
            </a:r>
            <a:r>
              <a:rPr dirty="0" sz="700">
                <a:latin typeface="Lucida Sans Unicode"/>
                <a:cs typeface="Lucida Sans Unicode"/>
              </a:rPr>
              <a:t>по </a:t>
            </a:r>
            <a:r>
              <a:rPr dirty="0" sz="700" spc="-10">
                <a:latin typeface="Lucida Sans Unicode"/>
                <a:cs typeface="Lucida Sans Unicode"/>
              </a:rPr>
              <a:t>щелчку мыши или </a:t>
            </a:r>
            <a:r>
              <a:rPr dirty="0" sz="700" spc="-5">
                <a:latin typeface="Lucida Sans Unicode"/>
                <a:cs typeface="Lucida Sans Unicode"/>
              </a:rPr>
              <a:t>автоматически, </a:t>
            </a:r>
            <a:r>
              <a:rPr dirty="0" sz="700" spc="-10">
                <a:latin typeface="Lucida Sans Unicode"/>
                <a:cs typeface="Lucida Sans Unicode"/>
              </a:rPr>
              <a:t>после </a:t>
            </a:r>
            <a:r>
              <a:rPr dirty="0" sz="700" spc="-5">
                <a:latin typeface="Lucida Sans Unicode"/>
                <a:cs typeface="Lucida Sans Unicode"/>
              </a:rPr>
              <a:t>определенного </a:t>
            </a:r>
            <a:r>
              <a:rPr dirty="0" sz="700" spc="-10">
                <a:latin typeface="Lucida Sans Unicode"/>
                <a:cs typeface="Lucida Sans Unicode"/>
              </a:rPr>
              <a:t>количества  секунд.</a:t>
            </a:r>
            <a:endParaRPr sz="700">
              <a:latin typeface="Lucida Sans Unicode"/>
              <a:cs typeface="Lucida Sans Unicode"/>
            </a:endParaRPr>
          </a:p>
          <a:p>
            <a:pPr marL="266700" marR="256540" indent="-102235">
              <a:lnSpc>
                <a:spcPts val="1050"/>
              </a:lnSpc>
              <a:spcBef>
                <a:spcPts val="7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Нажмите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кнопку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Применить</a:t>
            </a:r>
            <a:r>
              <a:rPr dirty="0" sz="700" spc="-30" i="1">
                <a:latin typeface="Lucida Sans Unicode"/>
                <a:cs typeface="Lucida Sans Unicode"/>
              </a:rPr>
              <a:t> </a:t>
            </a:r>
            <a:r>
              <a:rPr dirty="0" sz="700" spc="5" i="1">
                <a:latin typeface="Lucida Sans Unicode"/>
                <a:cs typeface="Lucida Sans Unicode"/>
              </a:rPr>
              <a:t>ко</a:t>
            </a:r>
            <a:r>
              <a:rPr dirty="0" sz="700" spc="-5" i="1">
                <a:latin typeface="Lucida Sans Unicode"/>
                <a:cs typeface="Lucida Sans Unicode"/>
              </a:rPr>
              <a:t> </a:t>
            </a:r>
            <a:r>
              <a:rPr dirty="0" sz="700" spc="-15" i="1">
                <a:latin typeface="Lucida Sans Unicode"/>
                <a:cs typeface="Lucida Sans Unicode"/>
              </a:rPr>
              <a:t>всем</a:t>
            </a:r>
            <a:r>
              <a:rPr dirty="0" sz="700" spc="-3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слайдам</a:t>
            </a:r>
            <a:r>
              <a:rPr dirty="0" sz="700" spc="-10">
                <a:latin typeface="Lucida Sans Unicode"/>
                <a:cs typeface="Lucida Sans Unicode"/>
              </a:rPr>
              <a:t>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установить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переход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всех</a:t>
            </a:r>
            <a:r>
              <a:rPr dirty="0" sz="70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продолжите</a:t>
            </a:r>
            <a:r>
              <a:rPr dirty="0" sz="700" spc="-15">
                <a:latin typeface="Lucida Sans Unicode"/>
                <a:cs typeface="Lucida Sans Unicode"/>
              </a:rPr>
              <a:t> выбор </a:t>
            </a:r>
            <a:r>
              <a:rPr dirty="0" sz="700">
                <a:latin typeface="Lucida Sans Unicode"/>
                <a:cs typeface="Lucida Sans Unicode"/>
              </a:rPr>
              <a:t>переходов  </a:t>
            </a:r>
            <a:r>
              <a:rPr dirty="0" sz="700" spc="-15">
                <a:latin typeface="Lucida Sans Unicode"/>
                <a:cs typeface="Lucida Sans Unicode"/>
              </a:rPr>
              <a:t>между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каждым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вашей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презентации.</a:t>
            </a:r>
            <a:endParaRPr sz="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91" y="497988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 h="0">
                <a:moveTo>
                  <a:pt x="0" y="0"/>
                </a:moveTo>
                <a:lnTo>
                  <a:pt x="6743115" y="0"/>
                </a:lnTo>
              </a:path>
            </a:pathLst>
          </a:custGeom>
          <a:ln w="6361">
            <a:solidFill>
              <a:srgbClr val="8698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5504" y="4095377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5445"/>
                </a:lnTo>
                <a:lnTo>
                  <a:pt x="0" y="6361"/>
                </a:lnTo>
                <a:lnTo>
                  <a:pt x="5300" y="0"/>
                </a:lnTo>
                <a:lnTo>
                  <a:pt x="26506" y="0"/>
                </a:lnTo>
                <a:lnTo>
                  <a:pt x="31807" y="6361"/>
                </a:lnTo>
                <a:lnTo>
                  <a:pt x="31807" y="25445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504" y="424168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5445"/>
                </a:lnTo>
                <a:lnTo>
                  <a:pt x="0" y="6361"/>
                </a:lnTo>
                <a:lnTo>
                  <a:pt x="5300" y="0"/>
                </a:lnTo>
                <a:lnTo>
                  <a:pt x="26506" y="0"/>
                </a:lnTo>
                <a:lnTo>
                  <a:pt x="31807" y="6361"/>
                </a:lnTo>
                <a:lnTo>
                  <a:pt x="31807" y="25445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02086" y="4198119"/>
            <a:ext cx="114512" cy="10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5504" y="437527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5445"/>
                </a:lnTo>
                <a:lnTo>
                  <a:pt x="0" y="6361"/>
                </a:lnTo>
                <a:lnTo>
                  <a:pt x="5300" y="0"/>
                </a:lnTo>
                <a:lnTo>
                  <a:pt x="26506" y="0"/>
                </a:lnTo>
                <a:lnTo>
                  <a:pt x="31807" y="6361"/>
                </a:lnTo>
                <a:lnTo>
                  <a:pt x="31807" y="25445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5504" y="5043230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5445"/>
                </a:lnTo>
                <a:lnTo>
                  <a:pt x="0" y="6361"/>
                </a:lnTo>
                <a:lnTo>
                  <a:pt x="5300" y="0"/>
                </a:lnTo>
                <a:lnTo>
                  <a:pt x="26506" y="0"/>
                </a:lnTo>
                <a:lnTo>
                  <a:pt x="31807" y="6361"/>
                </a:lnTo>
                <a:lnTo>
                  <a:pt x="31807" y="25445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5504" y="5176820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5445"/>
                </a:lnTo>
                <a:lnTo>
                  <a:pt x="0" y="6361"/>
                </a:lnTo>
                <a:lnTo>
                  <a:pt x="5300" y="0"/>
                </a:lnTo>
                <a:lnTo>
                  <a:pt x="26506" y="0"/>
                </a:lnTo>
                <a:lnTo>
                  <a:pt x="31807" y="6361"/>
                </a:lnTo>
                <a:lnTo>
                  <a:pt x="31807" y="25445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5504" y="531040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5445"/>
                </a:lnTo>
                <a:lnTo>
                  <a:pt x="0" y="6361"/>
                </a:lnTo>
                <a:lnTo>
                  <a:pt x="5300" y="0"/>
                </a:lnTo>
                <a:lnTo>
                  <a:pt x="26506" y="0"/>
                </a:lnTo>
                <a:lnTo>
                  <a:pt x="31807" y="6361"/>
                </a:lnTo>
                <a:lnTo>
                  <a:pt x="31807" y="25445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06491" y="357059"/>
            <a:ext cx="6760845" cy="64598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00" spc="60">
                <a:solidFill>
                  <a:srgbClr val="ABABAB"/>
                </a:solidFill>
                <a:latin typeface="Lucida Sans Unicode"/>
                <a:cs typeface="Lucida Sans Unicode"/>
              </a:rPr>
              <a:t>Совет</a:t>
            </a:r>
            <a:endParaRPr sz="600">
              <a:latin typeface="Lucida Sans Unicode"/>
              <a:cs typeface="Lucida Sans Unicode"/>
            </a:endParaRPr>
          </a:p>
          <a:p>
            <a:pPr marL="114300" marR="241300">
              <a:lnSpc>
                <a:spcPct val="146100"/>
              </a:lnSpc>
              <a:spcBef>
                <a:spcPts val="500"/>
              </a:spcBef>
            </a:pPr>
            <a:r>
              <a:rPr dirty="0" sz="600" spc="10">
                <a:latin typeface="Lucida Sans Unicode"/>
                <a:cs typeface="Lucida Sans Unicode"/>
              </a:rPr>
              <a:t>Раздел </a:t>
            </a:r>
            <a:r>
              <a:rPr dirty="0" sz="600" spc="15" i="1">
                <a:latin typeface="Lucida Sans Unicode"/>
                <a:cs typeface="Lucida Sans Unicode"/>
              </a:rPr>
              <a:t>Смена </a:t>
            </a:r>
            <a:r>
              <a:rPr dirty="0" sz="600" spc="20" i="1">
                <a:latin typeface="Lucida Sans Unicode"/>
                <a:cs typeface="Lucida Sans Unicode"/>
              </a:rPr>
              <a:t>слайдов </a:t>
            </a:r>
            <a:r>
              <a:rPr dirty="0" sz="600" spc="10">
                <a:latin typeface="Lucida Sans Unicode"/>
                <a:cs typeface="Lucida Sans Unicode"/>
              </a:rPr>
              <a:t>имеет </a:t>
            </a:r>
            <a:r>
              <a:rPr dirty="0" sz="600" spc="15">
                <a:latin typeface="Lucida Sans Unicode"/>
                <a:cs typeface="Lucida Sans Unicode"/>
              </a:rPr>
              <a:t>очень </a:t>
            </a:r>
            <a:r>
              <a:rPr dirty="0" sz="600" spc="20">
                <a:latin typeface="Lucida Sans Unicode"/>
                <a:cs typeface="Lucida Sans Unicode"/>
              </a:rPr>
              <a:t>полезную </a:t>
            </a:r>
            <a:r>
              <a:rPr dirty="0" sz="600" spc="15">
                <a:latin typeface="Lucida Sans Unicode"/>
                <a:cs typeface="Lucida Sans Unicode"/>
              </a:rPr>
              <a:t>настройку: </a:t>
            </a:r>
            <a:r>
              <a:rPr dirty="0" sz="600" spc="15" i="1">
                <a:latin typeface="Lucida Sans Unicode"/>
                <a:cs typeface="Lucida Sans Unicode"/>
              </a:rPr>
              <a:t>Автоматический предварительный </a:t>
            </a:r>
            <a:r>
              <a:rPr dirty="0" sz="600" spc="10" i="1">
                <a:latin typeface="Lucida Sans Unicode"/>
                <a:cs typeface="Lucida Sans Unicode"/>
              </a:rPr>
              <a:t>просмотр</a:t>
            </a:r>
            <a:r>
              <a:rPr dirty="0" sz="600" spc="10">
                <a:latin typeface="Lucida Sans Unicode"/>
                <a:cs typeface="Lucida Sans Unicode"/>
              </a:rPr>
              <a:t>. Отметьте ее </a:t>
            </a:r>
            <a:r>
              <a:rPr dirty="0" sz="600" spc="25">
                <a:latin typeface="Lucida Sans Unicode"/>
                <a:cs typeface="Lucida Sans Unicode"/>
              </a:rPr>
              <a:t>флажком </a:t>
            </a:r>
            <a:r>
              <a:rPr dirty="0" sz="600" spc="10">
                <a:latin typeface="Lucida Sans Unicode"/>
                <a:cs typeface="Lucida Sans Unicode"/>
              </a:rPr>
              <a:t>и, </a:t>
            </a:r>
            <a:r>
              <a:rPr dirty="0" sz="600" spc="15">
                <a:latin typeface="Lucida Sans Unicode"/>
                <a:cs typeface="Lucida Sans Unicode"/>
              </a:rPr>
              <a:t>при </a:t>
            </a:r>
            <a:r>
              <a:rPr dirty="0" sz="600" spc="20">
                <a:latin typeface="Lucida Sans Unicode"/>
                <a:cs typeface="Lucida Sans Unicode"/>
              </a:rPr>
              <a:t>каких-либо </a:t>
            </a:r>
            <a:r>
              <a:rPr dirty="0" sz="600" spc="10">
                <a:latin typeface="Lucida Sans Unicode"/>
                <a:cs typeface="Lucida Sans Unicode"/>
              </a:rPr>
              <a:t>изменениях </a:t>
            </a:r>
            <a:r>
              <a:rPr dirty="0" sz="600" spc="15">
                <a:latin typeface="Lucida Sans Unicode"/>
                <a:cs typeface="Lucida Sans Unicode"/>
              </a:rPr>
              <a:t>в  </a:t>
            </a:r>
            <a:r>
              <a:rPr dirty="0" sz="600" spc="10">
                <a:latin typeface="Lucida Sans Unicode"/>
                <a:cs typeface="Lucida Sans Unicode"/>
              </a:rPr>
              <a:t>режиме</a:t>
            </a:r>
            <a:r>
              <a:rPr dirty="0" sz="600" spc="-10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перехода</a:t>
            </a:r>
            <a:r>
              <a:rPr dirty="0" sz="600" spc="-5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слайдов,</a:t>
            </a:r>
            <a:r>
              <a:rPr dirty="0" sz="600" spc="-5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Lucida Sans Unicode"/>
                <a:cs typeface="Lucida Sans Unicode"/>
              </a:rPr>
              <a:t>можно просмотреть</a:t>
            </a:r>
            <a:r>
              <a:rPr dirty="0" sz="600" spc="25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в</a:t>
            </a:r>
            <a:r>
              <a:rPr dirty="0" sz="600" spc="10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области</a:t>
            </a:r>
            <a:r>
              <a:rPr dirty="0" sz="600" spc="5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дизайна</a:t>
            </a:r>
            <a:r>
              <a:rPr dirty="0" sz="600" spc="-5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слайд,</a:t>
            </a:r>
            <a:r>
              <a:rPr dirty="0" sz="600" spc="-5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в </a:t>
            </a:r>
            <a:r>
              <a:rPr dirty="0" sz="600" spc="10">
                <a:latin typeface="Lucida Sans Unicode"/>
                <a:cs typeface="Lucida Sans Unicode"/>
              </a:rPr>
              <a:t>том</a:t>
            </a:r>
            <a:r>
              <a:rPr dirty="0" sz="600" spc="-15">
                <a:latin typeface="Lucida Sans Unicode"/>
                <a:cs typeface="Lucida Sans Unicode"/>
              </a:rPr>
              <a:t> </a:t>
            </a:r>
            <a:r>
              <a:rPr dirty="0" sz="600" spc="25">
                <a:latin typeface="Lucida Sans Unicode"/>
                <a:cs typeface="Lucida Sans Unicode"/>
              </a:rPr>
              <a:t>числе</a:t>
            </a:r>
            <a:r>
              <a:rPr dirty="0" sz="600" spc="-10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и</a:t>
            </a:r>
            <a:r>
              <a:rPr dirty="0" sz="600">
                <a:latin typeface="Lucida Sans Unicode"/>
                <a:cs typeface="Lucida Sans Unicode"/>
              </a:rPr>
              <a:t> </a:t>
            </a:r>
            <a:r>
              <a:rPr dirty="0" sz="600" spc="5">
                <a:latin typeface="Lucida Sans Unicode"/>
                <a:cs typeface="Lucida Sans Unicode"/>
              </a:rPr>
              <a:t>его</a:t>
            </a:r>
            <a:r>
              <a:rPr dirty="0" sz="600" spc="10">
                <a:latin typeface="Lucida Sans Unicode"/>
                <a:cs typeface="Lucida Sans Unicode"/>
              </a:rPr>
              <a:t> </a:t>
            </a:r>
            <a:r>
              <a:rPr dirty="0" sz="600" spc="30">
                <a:latin typeface="Lucida Sans Unicode"/>
                <a:cs typeface="Lucida Sans Unicode"/>
              </a:rPr>
              <a:t>эффект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перехода.</a:t>
            </a:r>
            <a:endParaRPr sz="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70">
                <a:latin typeface="Lucida Sans Unicode"/>
                <a:cs typeface="Lucida Sans Unicode"/>
              </a:rPr>
              <a:t>Смена</a:t>
            </a:r>
            <a:r>
              <a:rPr dirty="0" sz="800" spc="65">
                <a:latin typeface="Lucida Sans Unicode"/>
                <a:cs typeface="Lucida Sans Unicode"/>
              </a:rPr>
              <a:t> </a:t>
            </a:r>
            <a:r>
              <a:rPr dirty="0" sz="800" spc="60">
                <a:latin typeface="Lucida Sans Unicode"/>
                <a:cs typeface="Lucida Sans Unicode"/>
              </a:rPr>
              <a:t>слайда</a:t>
            </a:r>
            <a:endParaRPr sz="800">
              <a:latin typeface="Lucida Sans Unicode"/>
              <a:cs typeface="Lucida Sans Unicode"/>
            </a:endParaRPr>
          </a:p>
          <a:p>
            <a:pPr marL="12700" marR="306070">
              <a:lnSpc>
                <a:spcPct val="125200"/>
              </a:lnSpc>
              <a:spcBef>
                <a:spcPts val="580"/>
              </a:spcBef>
            </a:pPr>
            <a:r>
              <a:rPr dirty="0" sz="700" spc="-5">
                <a:latin typeface="Lucida Sans Unicode"/>
                <a:cs typeface="Lucida Sans Unicode"/>
              </a:rPr>
              <a:t>Настроить презентацию </a:t>
            </a:r>
            <a:r>
              <a:rPr dirty="0" sz="700" spc="-20">
                <a:latin typeface="Lucida Sans Unicode"/>
                <a:cs typeface="Lucida Sans Unicode"/>
              </a:rPr>
              <a:t>для </a:t>
            </a:r>
            <a:r>
              <a:rPr dirty="0" sz="700" spc="-5">
                <a:latin typeface="Lucida Sans Unicode"/>
                <a:cs typeface="Lucida Sans Unicode"/>
              </a:rPr>
              <a:t>автоматического перехода </a:t>
            </a:r>
            <a:r>
              <a:rPr dirty="0" sz="700">
                <a:latin typeface="Lucida Sans Unicode"/>
                <a:cs typeface="Lucida Sans Unicode"/>
              </a:rPr>
              <a:t>к </a:t>
            </a:r>
            <a:r>
              <a:rPr dirty="0" sz="700" spc="-20">
                <a:latin typeface="Lucida Sans Unicode"/>
                <a:cs typeface="Lucida Sans Unicode"/>
              </a:rPr>
              <a:t>следующему </a:t>
            </a:r>
            <a:r>
              <a:rPr dirty="0" sz="700" spc="-15">
                <a:latin typeface="Lucida Sans Unicode"/>
                <a:cs typeface="Lucida Sans Unicode"/>
              </a:rPr>
              <a:t>слайду </a:t>
            </a:r>
            <a:r>
              <a:rPr dirty="0" sz="700" spc="-10">
                <a:latin typeface="Lucida Sans Unicode"/>
                <a:cs typeface="Lucida Sans Unicode"/>
              </a:rPr>
              <a:t>после </a:t>
            </a:r>
            <a:r>
              <a:rPr dirty="0" sz="700" spc="-5">
                <a:latin typeface="Lucida Sans Unicode"/>
                <a:cs typeface="Lucida Sans Unicode"/>
              </a:rPr>
              <a:t>определенного </a:t>
            </a:r>
            <a:r>
              <a:rPr dirty="0" sz="700" spc="-10">
                <a:latin typeface="Lucida Sans Unicode"/>
                <a:cs typeface="Lucida Sans Unicode"/>
              </a:rPr>
              <a:t>количества </a:t>
            </a:r>
            <a:r>
              <a:rPr dirty="0" sz="700" spc="-5">
                <a:latin typeface="Lucida Sans Unicode"/>
                <a:cs typeface="Lucida Sans Unicode"/>
              </a:rPr>
              <a:t>времени можно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разделе </a:t>
            </a:r>
            <a:r>
              <a:rPr dirty="0" sz="700" spc="-5" i="1">
                <a:latin typeface="Lucida Sans Unicode"/>
                <a:cs typeface="Lucida Sans Unicode"/>
              </a:rPr>
              <a:t>Смена  </a:t>
            </a:r>
            <a:r>
              <a:rPr dirty="0" sz="700" spc="-10" i="1">
                <a:latin typeface="Lucida Sans Unicode"/>
                <a:cs typeface="Lucida Sans Unicode"/>
              </a:rPr>
              <a:t>слайдов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i="1">
                <a:latin typeface="Lucida Sans Unicode"/>
                <a:cs typeface="Lucida Sans Unicode"/>
              </a:rPr>
              <a:t>Боковой</a:t>
            </a:r>
            <a:r>
              <a:rPr dirty="0" sz="700" spc="-13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панели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1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раздел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Смена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15" i="1">
                <a:latin typeface="Lucida Sans Unicode"/>
                <a:cs typeface="Lucida Sans Unicode"/>
              </a:rPr>
              <a:t>слайда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Боковой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панели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внизу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опцию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Автоматически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через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Введите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необходимое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количество </a:t>
            </a:r>
            <a:r>
              <a:rPr dirty="0" sz="700" spc="-5">
                <a:latin typeface="Lucida Sans Unicode"/>
                <a:cs typeface="Lucida Sans Unicode"/>
              </a:rPr>
              <a:t>времени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секундах,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через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которое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будет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отображаться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каждый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следующий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Нажмите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кнопку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Применить</a:t>
            </a:r>
            <a:r>
              <a:rPr dirty="0" sz="700" spc="-40" i="1">
                <a:latin typeface="Lucida Sans Unicode"/>
                <a:cs typeface="Lucida Sans Unicode"/>
              </a:rPr>
              <a:t> </a:t>
            </a:r>
            <a:r>
              <a:rPr dirty="0" sz="700" spc="5" i="1">
                <a:latin typeface="Lucida Sans Unicode"/>
                <a:cs typeface="Lucida Sans Unicode"/>
              </a:rPr>
              <a:t>ко</a:t>
            </a:r>
            <a:r>
              <a:rPr dirty="0" sz="700" spc="-10" i="1">
                <a:latin typeface="Lucida Sans Unicode"/>
                <a:cs typeface="Lucida Sans Unicode"/>
              </a:rPr>
              <a:t> </a:t>
            </a:r>
            <a:r>
              <a:rPr dirty="0" sz="700" spc="-15" i="1">
                <a:latin typeface="Lucida Sans Unicode"/>
                <a:cs typeface="Lucida Sans Unicode"/>
              </a:rPr>
              <a:t>всем</a:t>
            </a:r>
            <a:r>
              <a:rPr dirty="0" sz="700" spc="-4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слайдам</a:t>
            </a:r>
            <a:r>
              <a:rPr dirty="0" sz="700" spc="-10">
                <a:latin typeface="Lucida Sans Unicode"/>
                <a:cs typeface="Lucida Sans Unicode"/>
              </a:rPr>
              <a:t>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применить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настройки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времени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смены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ко</a:t>
            </a:r>
            <a:r>
              <a:rPr dirty="0" sz="700" spc="-15">
                <a:latin typeface="Lucida Sans Unicode"/>
                <a:cs typeface="Lucida Sans Unicode"/>
              </a:rPr>
              <a:t> всем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слайдам.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700" spc="-5">
                <a:latin typeface="Lucida Sans Unicode"/>
                <a:cs typeface="Lucida Sans Unicode"/>
              </a:rPr>
              <a:t>Чтобы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применить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различное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время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смены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каждого</a:t>
            </a:r>
            <a:r>
              <a:rPr dirty="0" sz="700" spc="-15">
                <a:latin typeface="Lucida Sans Unicode"/>
                <a:cs typeface="Lucida Sans Unicode"/>
              </a:rPr>
              <a:t> слайда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презентации: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1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Arial"/>
                <a:cs typeface="Arial"/>
              </a:rPr>
              <a:t>Демонстрация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5">
                <a:latin typeface="MS Gothic"/>
                <a:cs typeface="MS Gothic"/>
              </a:rPr>
              <a:t> </a:t>
            </a:r>
            <a:r>
              <a:rPr dirty="0" sz="700" spc="-15">
                <a:latin typeface="Arial"/>
                <a:cs typeface="Arial"/>
              </a:rPr>
              <a:t>Показывать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5">
                <a:latin typeface="Arial"/>
                <a:cs typeface="Arial"/>
              </a:rPr>
              <a:t>таймер</a:t>
            </a:r>
            <a:r>
              <a:rPr dirty="0" sz="700">
                <a:latin typeface="Arial"/>
                <a:cs typeface="Arial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начнется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демонстрация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слайд-шоу.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14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Когда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будете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готовы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перейти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следующему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слайду,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щелкните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мышью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правую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стрелку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курсора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пробел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клавиатуре.</a:t>
            </a:r>
            <a:endParaRPr sz="700">
              <a:latin typeface="Lucida Sans Unicode"/>
              <a:cs typeface="Lucida Sans Unicode"/>
            </a:endParaRPr>
          </a:p>
          <a:p>
            <a:pPr marL="266700" marR="72390" indent="-102235">
              <a:lnSpc>
                <a:spcPts val="1050"/>
              </a:lnSpc>
              <a:spcBef>
                <a:spcPts val="5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5">
                <a:latin typeface="Lucida Sans Unicode"/>
                <a:cs typeface="Lucida Sans Unicode"/>
              </a:rPr>
              <a:t>Impress </a:t>
            </a:r>
            <a:r>
              <a:rPr dirty="0" sz="700">
                <a:latin typeface="Lucida Sans Unicode"/>
                <a:cs typeface="Lucida Sans Unicode"/>
              </a:rPr>
              <a:t>запомнит </a:t>
            </a:r>
            <a:r>
              <a:rPr dirty="0" sz="700" spc="-5">
                <a:latin typeface="Lucida Sans Unicode"/>
                <a:cs typeface="Lucida Sans Unicode"/>
              </a:rPr>
              <a:t>тайминги </a:t>
            </a:r>
            <a:r>
              <a:rPr dirty="0" sz="700" spc="-20">
                <a:latin typeface="Lucida Sans Unicode"/>
                <a:cs typeface="Lucida Sans Unicode"/>
              </a:rPr>
              <a:t>для </a:t>
            </a:r>
            <a:r>
              <a:rPr dirty="0" sz="700" spc="-5">
                <a:latin typeface="Lucida Sans Unicode"/>
                <a:cs typeface="Lucida Sans Unicode"/>
              </a:rPr>
              <a:t>каждого </a:t>
            </a:r>
            <a:r>
              <a:rPr dirty="0" sz="700" spc="-15">
                <a:latin typeface="Lucida Sans Unicode"/>
                <a:cs typeface="Lucida Sans Unicode"/>
              </a:rPr>
              <a:t>слайда </a:t>
            </a:r>
            <a:r>
              <a:rPr dirty="0" sz="700">
                <a:latin typeface="Lucida Sans Unicode"/>
                <a:cs typeface="Lucida Sans Unicode"/>
              </a:rPr>
              <a:t>и при </a:t>
            </a:r>
            <a:r>
              <a:rPr dirty="0" sz="700" spc="-20">
                <a:latin typeface="Lucida Sans Unicode"/>
                <a:cs typeface="Lucida Sans Unicode"/>
              </a:rPr>
              <a:t>следующем </a:t>
            </a:r>
            <a:r>
              <a:rPr dirty="0" sz="700" spc="-5">
                <a:latin typeface="Lucida Sans Unicode"/>
                <a:cs typeface="Lucida Sans Unicode"/>
              </a:rPr>
              <a:t>запуске </a:t>
            </a:r>
            <a:r>
              <a:rPr dirty="0" sz="700" spc="-10">
                <a:latin typeface="Lucida Sans Unicode"/>
                <a:cs typeface="Lucida Sans Unicode"/>
              </a:rPr>
              <a:t>слайд-шоу </a:t>
            </a:r>
            <a:r>
              <a:rPr dirty="0" sz="700" spc="-20">
                <a:latin typeface="Lucida Sans Unicode"/>
                <a:cs typeface="Lucida Sans Unicode"/>
              </a:rPr>
              <a:t>будет </a:t>
            </a:r>
            <a:r>
              <a:rPr dirty="0" sz="700" spc="-5">
                <a:latin typeface="Lucida Sans Unicode"/>
                <a:cs typeface="Lucida Sans Unicode"/>
              </a:rPr>
              <a:t>переходить </a:t>
            </a:r>
            <a:r>
              <a:rPr dirty="0" sz="700">
                <a:latin typeface="Lucida Sans Unicode"/>
                <a:cs typeface="Lucida Sans Unicode"/>
              </a:rPr>
              <a:t>к </a:t>
            </a:r>
            <a:r>
              <a:rPr dirty="0" sz="700" spc="-20">
                <a:latin typeface="Lucida Sans Unicode"/>
                <a:cs typeface="Lucida Sans Unicode"/>
              </a:rPr>
              <a:t>следующему </a:t>
            </a:r>
            <a:r>
              <a:rPr dirty="0" sz="700" spc="-15">
                <a:latin typeface="Lucida Sans Unicode"/>
                <a:cs typeface="Lucida Sans Unicode"/>
              </a:rPr>
              <a:t>слайду </a:t>
            </a:r>
            <a:r>
              <a:rPr dirty="0" sz="700" spc="-5">
                <a:latin typeface="Lucida Sans Unicode"/>
                <a:cs typeface="Lucida Sans Unicode"/>
              </a:rPr>
              <a:t>автоматически </a:t>
            </a:r>
            <a:r>
              <a:rPr dirty="0" sz="700">
                <a:latin typeface="Lucida Sans Unicode"/>
                <a:cs typeface="Lucida Sans Unicode"/>
              </a:rPr>
              <a:t>по  </a:t>
            </a:r>
            <a:r>
              <a:rPr dirty="0" sz="700" spc="-5">
                <a:latin typeface="Lucida Sans Unicode"/>
                <a:cs typeface="Lucida Sans Unicode"/>
              </a:rPr>
              <a:t>таймингам.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700" spc="-5">
                <a:latin typeface="Lucida Sans Unicode"/>
                <a:cs typeface="Lucida Sans Unicode"/>
              </a:rPr>
              <a:t>Для автоматического перезапуска </a:t>
            </a:r>
            <a:r>
              <a:rPr dirty="0" sz="700" spc="-10">
                <a:latin typeface="Lucida Sans Unicode"/>
                <a:cs typeface="Lucida Sans Unicode"/>
              </a:rPr>
              <a:t>слайд-шоу после </a:t>
            </a:r>
            <a:r>
              <a:rPr dirty="0" sz="700" spc="5">
                <a:latin typeface="Lucida Sans Unicode"/>
                <a:cs typeface="Lucida Sans Unicode"/>
              </a:rPr>
              <a:t>показа</a:t>
            </a:r>
            <a:r>
              <a:rPr dirty="0" sz="700" spc="-1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последнего слайда: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1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Выберите </a:t>
            </a:r>
            <a:r>
              <a:rPr dirty="0" sz="700" spc="-5">
                <a:latin typeface="Lucida Sans Unicode"/>
                <a:cs typeface="Lucida Sans Unicode"/>
              </a:rPr>
              <a:t>пункт меню </a:t>
            </a:r>
            <a:r>
              <a:rPr dirty="0" sz="700">
                <a:latin typeface="Arial"/>
                <a:cs typeface="Arial"/>
              </a:rPr>
              <a:t>Демонстрация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265">
                <a:latin typeface="MS Gothic"/>
                <a:cs typeface="MS Gothic"/>
              </a:rPr>
              <a:t> </a:t>
            </a:r>
            <a:r>
              <a:rPr dirty="0" sz="700" spc="-5">
                <a:latin typeface="Arial"/>
                <a:cs typeface="Arial"/>
              </a:rPr>
              <a:t>Параметры </a:t>
            </a:r>
            <a:r>
              <a:rPr dirty="0" sz="700">
                <a:latin typeface="Arial"/>
                <a:cs typeface="Arial"/>
              </a:rPr>
              <a:t>демонстрации</a:t>
            </a:r>
            <a:r>
              <a:rPr dirty="0" sz="70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14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Автоматически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время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паузы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между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слайд-шоу.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Нажмите </a:t>
            </a:r>
            <a:r>
              <a:rPr dirty="0" sz="700" spc="-10" i="1">
                <a:latin typeface="Lucida Sans Unicode"/>
                <a:cs typeface="Lucida Sans Unicode"/>
              </a:rPr>
              <a:t>OK</a:t>
            </a:r>
            <a:r>
              <a:rPr dirty="0" sz="700" spc="-10">
                <a:latin typeface="Lucida Sans Unicode"/>
                <a:cs typeface="Lucida Sans Unicode"/>
              </a:rPr>
              <a:t>, </a:t>
            </a:r>
            <a:r>
              <a:rPr dirty="0" sz="700" spc="-5">
                <a:latin typeface="Lucida Sans Unicode"/>
                <a:cs typeface="Lucida Sans Unicode"/>
              </a:rPr>
              <a:t>когда </a:t>
            </a:r>
            <a:r>
              <a:rPr dirty="0" sz="700">
                <a:latin typeface="Lucida Sans Unicode"/>
                <a:cs typeface="Lucida Sans Unicode"/>
              </a:rPr>
              <a:t>закончите</a:t>
            </a:r>
            <a:r>
              <a:rPr dirty="0" sz="700" spc="-114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настройку.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dirty="0" sz="800" spc="60">
                <a:latin typeface="Lucida Sans Unicode"/>
                <a:cs typeface="Lucida Sans Unicode"/>
              </a:rPr>
              <a:t>Запуск </a:t>
            </a:r>
            <a:r>
              <a:rPr dirty="0" sz="800" spc="65">
                <a:latin typeface="Lucida Sans Unicode"/>
                <a:cs typeface="Lucida Sans Unicode"/>
              </a:rPr>
              <a:t>демонстрации</a:t>
            </a:r>
            <a:r>
              <a:rPr dirty="0" sz="800" spc="130">
                <a:latin typeface="Lucida Sans Unicode"/>
                <a:cs typeface="Lucida Sans Unicode"/>
              </a:rPr>
              <a:t> </a:t>
            </a:r>
            <a:r>
              <a:rPr dirty="0" sz="800" spc="65">
                <a:latin typeface="Lucida Sans Unicode"/>
                <a:cs typeface="Lucida Sans Unicode"/>
              </a:rPr>
              <a:t>слайдов</a:t>
            </a:r>
            <a:endParaRPr sz="800">
              <a:latin typeface="Lucida Sans Unicode"/>
              <a:cs typeface="Lucida Sans Unicode"/>
            </a:endParaRPr>
          </a:p>
          <a:p>
            <a:pPr marL="266700" marR="2765425" indent="-254635">
              <a:lnSpc>
                <a:spcPts val="1850"/>
              </a:lnSpc>
              <a:spcBef>
                <a:spcPts val="10"/>
              </a:spcBef>
            </a:pPr>
            <a:r>
              <a:rPr dirty="0" sz="700" spc="-5">
                <a:latin typeface="Lucida Sans Unicode"/>
                <a:cs typeface="Lucida Sans Unicode"/>
              </a:rPr>
              <a:t>Чтобы начать просмотр </a:t>
            </a:r>
            <a:r>
              <a:rPr dirty="0" sz="700" spc="-10">
                <a:latin typeface="Lucida Sans Unicode"/>
                <a:cs typeface="Lucida Sans Unicode"/>
              </a:rPr>
              <a:t>демонстрации слайдов, выполните </a:t>
            </a:r>
            <a:r>
              <a:rPr dirty="0" sz="700" spc="-5">
                <a:latin typeface="Lucida Sans Unicode"/>
                <a:cs typeface="Lucida Sans Unicode"/>
              </a:rPr>
              <a:t>одно </a:t>
            </a:r>
            <a:r>
              <a:rPr dirty="0" sz="700">
                <a:latin typeface="Lucida Sans Unicode"/>
                <a:cs typeface="Lucida Sans Unicode"/>
              </a:rPr>
              <a:t>из </a:t>
            </a:r>
            <a:r>
              <a:rPr dirty="0" sz="700" spc="-20">
                <a:latin typeface="Lucida Sans Unicode"/>
                <a:cs typeface="Lucida Sans Unicode"/>
              </a:rPr>
              <a:t>следующих </a:t>
            </a:r>
            <a:r>
              <a:rPr dirty="0" sz="700" spc="-10">
                <a:latin typeface="Lucida Sans Unicode"/>
                <a:cs typeface="Lucida Sans Unicode"/>
              </a:rPr>
              <a:t>действий:  Выберите </a:t>
            </a:r>
            <a:r>
              <a:rPr dirty="0" sz="700" spc="-5">
                <a:latin typeface="Lucida Sans Unicode"/>
                <a:cs typeface="Lucida Sans Unicode"/>
              </a:rPr>
              <a:t>пункт меню </a:t>
            </a:r>
            <a:r>
              <a:rPr dirty="0" sz="700">
                <a:latin typeface="Arial"/>
                <a:cs typeface="Arial"/>
              </a:rPr>
              <a:t>Демонстрация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240">
                <a:latin typeface="MS Gothic"/>
                <a:cs typeface="MS Gothic"/>
              </a:rPr>
              <a:t> </a:t>
            </a:r>
            <a:r>
              <a:rPr dirty="0" sz="700">
                <a:latin typeface="Arial"/>
                <a:cs typeface="Arial"/>
              </a:rPr>
              <a:t>Демонстрация с </a:t>
            </a:r>
            <a:r>
              <a:rPr dirty="0" sz="700" spc="-5">
                <a:latin typeface="Arial"/>
                <a:cs typeface="Arial"/>
              </a:rPr>
              <a:t>первого </a:t>
            </a:r>
            <a:r>
              <a:rPr dirty="0" sz="700" spc="-10">
                <a:latin typeface="Arial"/>
                <a:cs typeface="Arial"/>
              </a:rPr>
              <a:t>слайда</a:t>
            </a:r>
            <a:r>
              <a:rPr dirty="0" sz="700" spc="-1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>
              <a:lnSpc>
                <a:spcPct val="100000"/>
              </a:lnSpc>
              <a:spcBef>
                <a:spcPts val="85"/>
              </a:spcBef>
              <a:tabLst>
                <a:tab pos="27311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Нажмите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значок </a:t>
            </a:r>
            <a:r>
              <a:rPr dirty="0" sz="700" spc="-5" i="1">
                <a:latin typeface="Lucida Sans Unicode"/>
                <a:cs typeface="Lucida Sans Unicode"/>
              </a:rPr>
              <a:t>Демонстрация </a:t>
            </a:r>
            <a:r>
              <a:rPr dirty="0" sz="700" i="1">
                <a:latin typeface="Lucida Sans Unicode"/>
                <a:cs typeface="Lucida Sans Unicode"/>
              </a:rPr>
              <a:t>с</a:t>
            </a:r>
            <a:r>
              <a:rPr dirty="0" sz="700" spc="-7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первого</a:t>
            </a:r>
            <a:r>
              <a:rPr dirty="0" sz="700" i="1">
                <a:latin typeface="Lucida Sans Unicode"/>
                <a:cs typeface="Lucida Sans Unicode"/>
              </a:rPr>
              <a:t> </a:t>
            </a:r>
            <a:r>
              <a:rPr dirty="0" sz="700" spc="-15" i="1">
                <a:latin typeface="Lucida Sans Unicode"/>
                <a:cs typeface="Lucida Sans Unicode"/>
              </a:rPr>
              <a:t>слайда	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панели инструментов</a:t>
            </a:r>
            <a:r>
              <a:rPr dirty="0" sz="700" spc="-10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Презентация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>
              <a:lnSpc>
                <a:spcPct val="100000"/>
              </a:lnSpc>
              <a:spcBef>
                <a:spcPts val="215"/>
              </a:spcBef>
            </a:pPr>
            <a:r>
              <a:rPr dirty="0" sz="700" spc="-10">
                <a:latin typeface="Lucida Sans Unicode"/>
                <a:cs typeface="Lucida Sans Unicode"/>
              </a:rPr>
              <a:t>Нажмите </a:t>
            </a:r>
            <a:r>
              <a:rPr dirty="0" sz="700" spc="-5">
                <a:latin typeface="Lucida Sans Unicode"/>
                <a:cs typeface="Lucida Sans Unicode"/>
              </a:rPr>
              <a:t>клавишу </a:t>
            </a:r>
            <a:r>
              <a:rPr dirty="0" sz="650">
                <a:solidFill>
                  <a:srgbClr val="333333"/>
                </a:solidFill>
                <a:latin typeface="Consolas"/>
                <a:cs typeface="Consolas"/>
              </a:rPr>
              <a:t>F5</a:t>
            </a:r>
            <a:r>
              <a:rPr dirty="0" sz="650" spc="-270">
                <a:solidFill>
                  <a:srgbClr val="333333"/>
                </a:solidFill>
                <a:latin typeface="Consolas"/>
                <a:cs typeface="Consolas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клавиатуре.</a:t>
            </a:r>
            <a:endParaRPr sz="700">
              <a:latin typeface="Lucida Sans Unicode"/>
              <a:cs typeface="Lucida Sans Unicode"/>
            </a:endParaRPr>
          </a:p>
          <a:p>
            <a:pPr marL="12700" marR="434975">
              <a:lnSpc>
                <a:spcPct val="202700"/>
              </a:lnSpc>
            </a:pPr>
            <a:r>
              <a:rPr dirty="0" sz="700" spc="-10">
                <a:latin typeface="Lucida Sans Unicode"/>
                <a:cs typeface="Lucida Sans Unicode"/>
              </a:rPr>
              <a:t>Если </a:t>
            </a:r>
            <a:r>
              <a:rPr dirty="0" sz="700" spc="-5">
                <a:latin typeface="Lucida Sans Unicode"/>
                <a:cs typeface="Lucida Sans Unicode"/>
              </a:rPr>
              <a:t>переходы </a:t>
            </a:r>
            <a:r>
              <a:rPr dirty="0" sz="700" spc="-15">
                <a:latin typeface="Lucida Sans Unicode"/>
                <a:cs typeface="Lucida Sans Unicode"/>
              </a:rPr>
              <a:t>между </a:t>
            </a:r>
            <a:r>
              <a:rPr dirty="0" sz="700" spc="-10">
                <a:latin typeface="Lucida Sans Unicode"/>
                <a:cs typeface="Lucida Sans Unicode"/>
              </a:rPr>
              <a:t>слайдами </a:t>
            </a:r>
            <a:r>
              <a:rPr dirty="0" sz="700" spc="-5">
                <a:latin typeface="Lucida Sans Unicode"/>
                <a:cs typeface="Lucida Sans Unicode"/>
              </a:rPr>
              <a:t>настроены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10">
                <a:latin typeface="Lucida Sans Unicode"/>
                <a:cs typeface="Lucida Sans Unicode"/>
              </a:rPr>
              <a:t>автоматическую смену после </a:t>
            </a:r>
            <a:r>
              <a:rPr dirty="0" sz="700">
                <a:latin typeface="Lucida Sans Unicode"/>
                <a:cs typeface="Lucida Sans Unicode"/>
              </a:rPr>
              <a:t>некоторого </a:t>
            </a:r>
            <a:r>
              <a:rPr dirty="0" sz="700" spc="-10">
                <a:latin typeface="Lucida Sans Unicode"/>
                <a:cs typeface="Lucida Sans Unicode"/>
              </a:rPr>
              <a:t>количества секунд, </a:t>
            </a:r>
            <a:r>
              <a:rPr dirty="0" sz="700" spc="-5">
                <a:latin typeface="Lucida Sans Unicode"/>
                <a:cs typeface="Lucida Sans Unicode"/>
              </a:rPr>
              <a:t>то </a:t>
            </a:r>
            <a:r>
              <a:rPr dirty="0" sz="700" spc="-10">
                <a:latin typeface="Lucida Sans Unicode"/>
                <a:cs typeface="Lucida Sans Unicode"/>
              </a:rPr>
              <a:t>демонстрация </a:t>
            </a:r>
            <a:r>
              <a:rPr dirty="0" sz="700" spc="-20">
                <a:latin typeface="Lucida Sans Unicode"/>
                <a:cs typeface="Lucida Sans Unicode"/>
              </a:rPr>
              <a:t>будет </a:t>
            </a:r>
            <a:r>
              <a:rPr dirty="0" sz="700" spc="-10">
                <a:latin typeface="Lucida Sans Unicode"/>
                <a:cs typeface="Lucida Sans Unicode"/>
              </a:rPr>
              <a:t>идти </a:t>
            </a:r>
            <a:r>
              <a:rPr dirty="0" sz="700" spc="-5">
                <a:latin typeface="Lucida Sans Unicode"/>
                <a:cs typeface="Lucida Sans Unicode"/>
              </a:rPr>
              <a:t>сама.  </a:t>
            </a:r>
            <a:r>
              <a:rPr dirty="0" sz="700" spc="-10">
                <a:latin typeface="Lucida Sans Unicode"/>
                <a:cs typeface="Lucida Sans Unicode"/>
              </a:rPr>
              <a:t>Если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переходы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между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слайдами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были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настроены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клику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мышью,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смены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нужно сделать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следующее:</a:t>
            </a:r>
            <a:endParaRPr sz="700">
              <a:latin typeface="Lucida Sans Unicode"/>
              <a:cs typeface="Lucida Sans Unicode"/>
            </a:endParaRPr>
          </a:p>
          <a:p>
            <a:pPr marL="266700" marR="1381125">
              <a:lnSpc>
                <a:spcPct val="125200"/>
              </a:lnSpc>
              <a:spcBef>
                <a:spcPts val="800"/>
              </a:spcBef>
            </a:pPr>
            <a:r>
              <a:rPr dirty="0" sz="700" spc="-10">
                <a:latin typeface="Lucida Sans Unicode"/>
                <a:cs typeface="Lucida Sans Unicode"/>
              </a:rPr>
              <a:t>Используйте </a:t>
            </a:r>
            <a:r>
              <a:rPr dirty="0" sz="700" spc="-5">
                <a:latin typeface="Lucida Sans Unicode"/>
                <a:cs typeface="Lucida Sans Unicode"/>
              </a:rPr>
              <a:t>клавиши курсора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клавиатуре </a:t>
            </a:r>
            <a:r>
              <a:rPr dirty="0" sz="700" spc="-20">
                <a:latin typeface="Lucida Sans Unicode"/>
                <a:cs typeface="Lucida Sans Unicode"/>
              </a:rPr>
              <a:t>для </a:t>
            </a:r>
            <a:r>
              <a:rPr dirty="0" sz="700" spc="-5">
                <a:latin typeface="Lucida Sans Unicode"/>
                <a:cs typeface="Lucida Sans Unicode"/>
              </a:rPr>
              <a:t>перехода </a:t>
            </a:r>
            <a:r>
              <a:rPr dirty="0" sz="700">
                <a:latin typeface="Lucida Sans Unicode"/>
                <a:cs typeface="Lucida Sans Unicode"/>
              </a:rPr>
              <a:t>к </a:t>
            </a:r>
            <a:r>
              <a:rPr dirty="0" sz="700" spc="-20">
                <a:latin typeface="Lucida Sans Unicode"/>
                <a:cs typeface="Lucida Sans Unicode"/>
              </a:rPr>
              <a:t>следующему </a:t>
            </a:r>
            <a:r>
              <a:rPr dirty="0" sz="700" spc="-15">
                <a:latin typeface="Lucida Sans Unicode"/>
                <a:cs typeface="Lucida Sans Unicode"/>
              </a:rPr>
              <a:t>слайду </a:t>
            </a:r>
            <a:r>
              <a:rPr dirty="0" sz="700" spc="-10">
                <a:latin typeface="Lucida Sans Unicode"/>
                <a:cs typeface="Lucida Sans Unicode"/>
              </a:rPr>
              <a:t>или </a:t>
            </a:r>
            <a:r>
              <a:rPr dirty="0" sz="700" spc="-20">
                <a:latin typeface="Lucida Sans Unicode"/>
                <a:cs typeface="Lucida Sans Unicode"/>
              </a:rPr>
              <a:t>для </a:t>
            </a:r>
            <a:r>
              <a:rPr dirty="0" sz="700" spc="-5">
                <a:latin typeface="Lucida Sans Unicode"/>
                <a:cs typeface="Lucida Sans Unicode"/>
              </a:rPr>
              <a:t>возврата </a:t>
            </a:r>
            <a:r>
              <a:rPr dirty="0" sz="700">
                <a:latin typeface="Lucida Sans Unicode"/>
                <a:cs typeface="Lucida Sans Unicode"/>
              </a:rPr>
              <a:t>к </a:t>
            </a:r>
            <a:r>
              <a:rPr dirty="0" sz="700" spc="-15">
                <a:latin typeface="Lucida Sans Unicode"/>
                <a:cs typeface="Lucida Sans Unicode"/>
              </a:rPr>
              <a:t>предыдущему.  </a:t>
            </a:r>
            <a:r>
              <a:rPr dirty="0" sz="700">
                <a:latin typeface="Lucida Sans Unicode"/>
                <a:cs typeface="Lucida Sans Unicode"/>
              </a:rPr>
              <a:t>Щелкайте </a:t>
            </a:r>
            <a:r>
              <a:rPr dirty="0" sz="700" spc="5">
                <a:latin typeface="Lucida Sans Unicode"/>
                <a:cs typeface="Lucida Sans Unicode"/>
              </a:rPr>
              <a:t>кнопкой</a:t>
            </a:r>
            <a:r>
              <a:rPr dirty="0" sz="700" spc="-1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мыши </a:t>
            </a:r>
            <a:r>
              <a:rPr dirty="0" sz="700" spc="-20">
                <a:latin typeface="Lucida Sans Unicode"/>
                <a:cs typeface="Lucida Sans Unicode"/>
              </a:rPr>
              <a:t>для </a:t>
            </a:r>
            <a:r>
              <a:rPr dirty="0" sz="700" spc="-5">
                <a:latin typeface="Lucida Sans Unicode"/>
                <a:cs typeface="Lucida Sans Unicode"/>
              </a:rPr>
              <a:t>перехода </a:t>
            </a:r>
            <a:r>
              <a:rPr dirty="0" sz="700">
                <a:latin typeface="Lucida Sans Unicode"/>
                <a:cs typeface="Lucida Sans Unicode"/>
              </a:rPr>
              <a:t>к </a:t>
            </a:r>
            <a:r>
              <a:rPr dirty="0" sz="700" spc="-20">
                <a:latin typeface="Lucida Sans Unicode"/>
                <a:cs typeface="Lucida Sans Unicode"/>
              </a:rPr>
              <a:t>следующему </a:t>
            </a:r>
            <a:r>
              <a:rPr dirty="0" sz="700" spc="-15">
                <a:latin typeface="Lucida Sans Unicode"/>
                <a:cs typeface="Lucida Sans Unicode"/>
              </a:rPr>
              <a:t>слайду.</a:t>
            </a:r>
            <a:endParaRPr sz="700">
              <a:latin typeface="Lucida Sans Unicode"/>
              <a:cs typeface="Lucida Sans Unicode"/>
            </a:endParaRPr>
          </a:p>
          <a:p>
            <a:pPr marL="266700">
              <a:lnSpc>
                <a:spcPct val="100000"/>
              </a:lnSpc>
              <a:spcBef>
                <a:spcPts val="215"/>
              </a:spcBef>
            </a:pPr>
            <a:r>
              <a:rPr dirty="0" sz="700" spc="-10">
                <a:latin typeface="Lucida Sans Unicode"/>
                <a:cs typeface="Lucida Sans Unicode"/>
              </a:rPr>
              <a:t>Нажимайте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пробел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клавиатуре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перехода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следующему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слайду.</a:t>
            </a:r>
            <a:endParaRPr sz="700">
              <a:latin typeface="Lucida Sans Unicode"/>
              <a:cs typeface="Lucida Sans Unicode"/>
            </a:endParaRPr>
          </a:p>
          <a:p>
            <a:pPr marL="12700" marR="5080">
              <a:lnSpc>
                <a:spcPct val="125200"/>
              </a:lnSpc>
              <a:spcBef>
                <a:spcPts val="650"/>
              </a:spcBef>
            </a:pPr>
            <a:r>
              <a:rPr dirty="0" sz="700" spc="-5">
                <a:latin typeface="Lucida Sans Unicode"/>
                <a:cs typeface="Lucida Sans Unicode"/>
              </a:rPr>
              <a:t>Щелкните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правой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кнопкой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мыши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любом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месте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экрана,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открыть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контекстное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меню,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котором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можно </a:t>
            </a:r>
            <a:r>
              <a:rPr dirty="0" sz="700" spc="-10">
                <a:latin typeface="Lucida Sans Unicode"/>
                <a:cs typeface="Lucida Sans Unicode"/>
              </a:rPr>
              <a:t>получить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доступ </a:t>
            </a:r>
            <a:r>
              <a:rPr dirty="0" sz="700" spc="5">
                <a:latin typeface="Lucida Sans Unicode"/>
                <a:cs typeface="Lucida Sans Unicode"/>
              </a:rPr>
              <a:t>ко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всем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слайдам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другим  </a:t>
            </a:r>
            <a:r>
              <a:rPr dirty="0" sz="700" spc="-5">
                <a:latin typeface="Lucida Sans Unicode"/>
                <a:cs typeface="Lucida Sans Unicode"/>
              </a:rPr>
              <a:t>параметрам.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700" spc="-5">
                <a:latin typeface="Lucida Sans Unicode"/>
                <a:cs typeface="Lucida Sans Unicode"/>
              </a:rPr>
              <a:t>Для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выхода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из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режима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демонстрации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слайд-шоу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любое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время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клавишу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650" spc="-5">
                <a:solidFill>
                  <a:srgbClr val="333333"/>
                </a:solidFill>
                <a:latin typeface="Consolas"/>
                <a:cs typeface="Consolas"/>
              </a:rPr>
              <a:t>Esc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75">
                <a:latin typeface="Lucida Sans Unicode"/>
                <a:cs typeface="Lucida Sans Unicode"/>
              </a:rPr>
              <a:t>Использование консоли</a:t>
            </a:r>
            <a:r>
              <a:rPr dirty="0" sz="800" spc="150">
                <a:latin typeface="Lucida Sans Unicode"/>
                <a:cs typeface="Lucida Sans Unicode"/>
              </a:rPr>
              <a:t> </a:t>
            </a:r>
            <a:r>
              <a:rPr dirty="0" sz="800" spc="70">
                <a:latin typeface="Lucida Sans Unicode"/>
                <a:cs typeface="Lucida Sans Unicode"/>
              </a:rPr>
              <a:t>презентаций</a:t>
            </a:r>
            <a:endParaRPr sz="800">
              <a:latin typeface="Lucida Sans Unicode"/>
              <a:cs typeface="Lucida Sans Unicode"/>
            </a:endParaRPr>
          </a:p>
          <a:p>
            <a:pPr marL="12700" marR="84455">
              <a:lnSpc>
                <a:spcPct val="125200"/>
              </a:lnSpc>
              <a:spcBef>
                <a:spcPts val="580"/>
              </a:spcBef>
            </a:pPr>
            <a:r>
              <a:rPr dirty="0" sz="700" spc="-10">
                <a:latin typeface="Lucida Sans Unicode"/>
                <a:cs typeface="Lucida Sans Unicode"/>
              </a:rPr>
              <a:t>LibreOffice </a:t>
            </a:r>
            <a:r>
              <a:rPr dirty="0" sz="700" spc="-5">
                <a:latin typeface="Lucida Sans Unicode"/>
                <a:cs typeface="Lucida Sans Unicode"/>
              </a:rPr>
              <a:t>Impress имеет </a:t>
            </a:r>
            <a:r>
              <a:rPr dirty="0" sz="700" spc="-10">
                <a:latin typeface="Lucida Sans Unicode"/>
                <a:cs typeface="Lucida Sans Unicode"/>
              </a:rPr>
              <a:t>функцию Консоль </a:t>
            </a:r>
            <a:r>
              <a:rPr dirty="0" sz="700" spc="-5">
                <a:latin typeface="Lucida Sans Unicode"/>
                <a:cs typeface="Lucida Sans Unicode"/>
              </a:rPr>
              <a:t>презентаций, </a:t>
            </a:r>
            <a:r>
              <a:rPr dirty="0" sz="700" spc="5">
                <a:latin typeface="Lucida Sans Unicode"/>
                <a:cs typeface="Lucida Sans Unicode"/>
              </a:rPr>
              <a:t>которая </a:t>
            </a:r>
            <a:r>
              <a:rPr dirty="0" sz="700" spc="-5">
                <a:latin typeface="Lucida Sans Unicode"/>
                <a:cs typeface="Lucida Sans Unicode"/>
              </a:rPr>
              <a:t>может </a:t>
            </a:r>
            <a:r>
              <a:rPr dirty="0" sz="700" spc="-10">
                <a:latin typeface="Lucida Sans Unicode"/>
                <a:cs typeface="Lucida Sans Unicode"/>
              </a:rPr>
              <a:t>использоваться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5">
                <a:latin typeface="Lucida Sans Unicode"/>
                <a:cs typeface="Lucida Sans Unicode"/>
              </a:rPr>
              <a:t>случае, </a:t>
            </a:r>
            <a:r>
              <a:rPr dirty="0" sz="700" spc="-10">
                <a:latin typeface="Lucida Sans Unicode"/>
                <a:cs typeface="Lucida Sans Unicode"/>
              </a:rPr>
              <a:t>если </a:t>
            </a:r>
            <a:r>
              <a:rPr dirty="0" sz="700">
                <a:latin typeface="Lucida Sans Unicode"/>
                <a:cs typeface="Lucida Sans Unicode"/>
              </a:rPr>
              <a:t>к </a:t>
            </a:r>
            <a:r>
              <a:rPr dirty="0" sz="700" spc="-5">
                <a:latin typeface="Lucida Sans Unicode"/>
                <a:cs typeface="Lucida Sans Unicode"/>
              </a:rPr>
              <a:t>компьютеру </a:t>
            </a:r>
            <a:r>
              <a:rPr dirty="0" sz="700" spc="-15">
                <a:latin typeface="Lucida Sans Unicode"/>
                <a:cs typeface="Lucida Sans Unicode"/>
              </a:rPr>
              <a:t>был </a:t>
            </a:r>
            <a:r>
              <a:rPr dirty="0" sz="700" spc="-10">
                <a:latin typeface="Lucida Sans Unicode"/>
                <a:cs typeface="Lucida Sans Unicode"/>
              </a:rPr>
              <a:t>подключен дополнительный  дисплей </a:t>
            </a:r>
            <a:r>
              <a:rPr dirty="0" sz="700" spc="-20">
                <a:latin typeface="Lucida Sans Unicode"/>
                <a:cs typeface="Lucida Sans Unicode"/>
              </a:rPr>
              <a:t>для </a:t>
            </a:r>
            <a:r>
              <a:rPr dirty="0" sz="700" spc="-5">
                <a:latin typeface="Lucida Sans Unicode"/>
                <a:cs typeface="Lucida Sans Unicode"/>
              </a:rPr>
              <a:t>отображения презентации. </a:t>
            </a:r>
            <a:r>
              <a:rPr dirty="0" sz="700" spc="-10">
                <a:latin typeface="Lucida Sans Unicode"/>
                <a:cs typeface="Lucida Sans Unicode"/>
              </a:rPr>
              <a:t>Консоль обеспечивает дополнительный </a:t>
            </a:r>
            <a:r>
              <a:rPr dirty="0" sz="700">
                <a:latin typeface="Lucida Sans Unicode"/>
                <a:cs typeface="Lucida Sans Unicode"/>
              </a:rPr>
              <a:t>контроль над </a:t>
            </a:r>
            <a:r>
              <a:rPr dirty="0" sz="700" spc="-5">
                <a:latin typeface="Lucida Sans Unicode"/>
                <a:cs typeface="Lucida Sans Unicode"/>
              </a:rPr>
              <a:t>процессом </a:t>
            </a:r>
            <a:r>
              <a:rPr dirty="0" sz="700" spc="-10">
                <a:latin typeface="Lucida Sans Unicode"/>
                <a:cs typeface="Lucida Sans Unicode"/>
              </a:rPr>
              <a:t>демонстрации слайдов, используя  </a:t>
            </a:r>
            <a:r>
              <a:rPr dirty="0" sz="700" spc="-5">
                <a:latin typeface="Lucida Sans Unicode"/>
                <a:cs typeface="Lucida Sans Unicode"/>
              </a:rPr>
              <a:t>отображение </a:t>
            </a:r>
            <a:r>
              <a:rPr dirty="0" sz="700">
                <a:latin typeface="Lucida Sans Unicode"/>
                <a:cs typeface="Lucida Sans Unicode"/>
              </a:rPr>
              <a:t>разной </a:t>
            </a:r>
            <a:r>
              <a:rPr dirty="0" sz="700" spc="-5">
                <a:latin typeface="Lucida Sans Unicode"/>
                <a:cs typeface="Lucida Sans Unicode"/>
              </a:rPr>
              <a:t>информации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10">
                <a:latin typeface="Lucida Sans Unicode"/>
                <a:cs typeface="Lucida Sans Unicode"/>
              </a:rPr>
              <a:t>дисплее </a:t>
            </a:r>
            <a:r>
              <a:rPr dirty="0" sz="700" spc="-5">
                <a:latin typeface="Lucida Sans Unicode"/>
                <a:cs typeface="Lucida Sans Unicode"/>
              </a:rPr>
              <a:t>компьютера </a:t>
            </a:r>
            <a:r>
              <a:rPr dirty="0" sz="700">
                <a:latin typeface="Lucida Sans Unicode"/>
                <a:cs typeface="Lucida Sans Unicode"/>
              </a:rPr>
              <a:t>и на экране, который </a:t>
            </a:r>
            <a:r>
              <a:rPr dirty="0" sz="700" spc="-15">
                <a:latin typeface="Lucida Sans Unicode"/>
                <a:cs typeface="Lucida Sans Unicode"/>
              </a:rPr>
              <a:t>видит </a:t>
            </a:r>
            <a:r>
              <a:rPr dirty="0" sz="700" spc="-10">
                <a:latin typeface="Lucida Sans Unicode"/>
                <a:cs typeface="Lucida Sans Unicode"/>
              </a:rPr>
              <a:t>аудитория. </a:t>
            </a:r>
            <a:r>
              <a:rPr dirty="0" sz="700">
                <a:latin typeface="Lucida Sans Unicode"/>
                <a:cs typeface="Lucida Sans Unicode"/>
              </a:rPr>
              <a:t>То, </a:t>
            </a:r>
            <a:r>
              <a:rPr dirty="0" sz="700" spc="-10">
                <a:latin typeface="Lucida Sans Unicode"/>
                <a:cs typeface="Lucida Sans Unicode"/>
              </a:rPr>
              <a:t>что </a:t>
            </a:r>
            <a:r>
              <a:rPr dirty="0" sz="700" spc="-15">
                <a:latin typeface="Lucida Sans Unicode"/>
                <a:cs typeface="Lucida Sans Unicode"/>
              </a:rPr>
              <a:t>видно </a:t>
            </a:r>
            <a:r>
              <a:rPr dirty="0" sz="700">
                <a:latin typeface="Lucida Sans Unicode"/>
                <a:cs typeface="Lucida Sans Unicode"/>
              </a:rPr>
              <a:t>на экране </a:t>
            </a:r>
            <a:r>
              <a:rPr dirty="0" sz="700" spc="-5">
                <a:latin typeface="Lucida Sans Unicode"/>
                <a:cs typeface="Lucida Sans Unicode"/>
              </a:rPr>
              <a:t>компьютера, </a:t>
            </a:r>
            <a:r>
              <a:rPr dirty="0" sz="700" spc="-10">
                <a:latin typeface="Lucida Sans Unicode"/>
                <a:cs typeface="Lucida Sans Unicode"/>
              </a:rPr>
              <a:t>включает </a:t>
            </a:r>
            <a:r>
              <a:rPr dirty="0" sz="700">
                <a:latin typeface="Lucida Sans Unicode"/>
                <a:cs typeface="Lucida Sans Unicode"/>
              </a:rPr>
              <a:t>в  </a:t>
            </a:r>
            <a:r>
              <a:rPr dirty="0" sz="700" spc="-15">
                <a:latin typeface="Lucida Sans Unicode"/>
                <a:cs typeface="Lucida Sans Unicode"/>
              </a:rPr>
              <a:t>себя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текущий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следующий </a:t>
            </a:r>
            <a:r>
              <a:rPr dirty="0" sz="700" spc="-15">
                <a:latin typeface="Lucida Sans Unicode"/>
                <a:cs typeface="Lucida Sans Unicode"/>
              </a:rPr>
              <a:t>слайд,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либо </a:t>
            </a:r>
            <a:r>
              <a:rPr dirty="0" sz="700" spc="-5">
                <a:latin typeface="Lucida Sans Unicode"/>
                <a:cs typeface="Lucida Sans Unicode"/>
              </a:rPr>
              <a:t>примечания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</a:t>
            </a:r>
            <a:r>
              <a:rPr dirty="0" sz="700" spc="-15">
                <a:latin typeface="Lucida Sans Unicode"/>
                <a:cs typeface="Lucida Sans Unicode"/>
              </a:rPr>
              <a:t> слайду,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также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таймер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презентации.</a:t>
            </a:r>
            <a:endParaRPr sz="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4580" y="368300"/>
            <a:ext cx="6272738" cy="4122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18349" y="4559207"/>
            <a:ext cx="134683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10">
                <a:latin typeface="Lucida Sans Unicode"/>
                <a:cs typeface="Lucida Sans Unicode"/>
              </a:rPr>
              <a:t>Консоль </a:t>
            </a:r>
            <a:r>
              <a:rPr dirty="0" sz="700" spc="-5">
                <a:latin typeface="Lucida Sans Unicode"/>
                <a:cs typeface="Lucida Sans Unicode"/>
              </a:rPr>
              <a:t>презентации</a:t>
            </a:r>
            <a:r>
              <a:rPr dirty="0" sz="700" spc="-7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Impress</a:t>
            </a:r>
            <a:endParaRPr sz="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91" y="6429573"/>
            <a:ext cx="6756400" cy="0"/>
          </a:xfrm>
          <a:custGeom>
            <a:avLst/>
            <a:gdLst/>
            <a:ahLst/>
            <a:cxnLst/>
            <a:rect l="l" t="t" r="r" b="b"/>
            <a:pathLst>
              <a:path w="6756400" h="0">
                <a:moveTo>
                  <a:pt x="0" y="0"/>
                </a:moveTo>
                <a:lnTo>
                  <a:pt x="6755838" y="0"/>
                </a:lnTo>
              </a:path>
            </a:pathLst>
          </a:custGeom>
          <a:ln w="12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9191" y="7316992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 h="0">
                <a:moveTo>
                  <a:pt x="0" y="0"/>
                </a:moveTo>
                <a:lnTo>
                  <a:pt x="6743115" y="0"/>
                </a:lnTo>
              </a:path>
            </a:pathLst>
          </a:custGeom>
          <a:ln w="6361">
            <a:solidFill>
              <a:srgbClr val="8698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6491" y="368346"/>
            <a:ext cx="6597650" cy="1550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Arial"/>
                <a:cs typeface="Arial"/>
              </a:rPr>
              <a:t>инструментов </a:t>
            </a:r>
            <a:r>
              <a:rPr dirty="0" sz="700" spc="-10">
                <a:latin typeface="Lucida Sans Unicode"/>
                <a:cs typeface="Lucida Sans Unicode"/>
              </a:rPr>
              <a:t>или выбрать </a:t>
            </a:r>
            <a:r>
              <a:rPr dirty="0" sz="700">
                <a:latin typeface="Lucida Sans Unicode"/>
                <a:cs typeface="Lucida Sans Unicode"/>
              </a:rPr>
              <a:t>из контекстного</a:t>
            </a:r>
            <a:r>
              <a:rPr dirty="0" sz="700" spc="-1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меню.</a:t>
            </a:r>
            <a:endParaRPr sz="700">
              <a:latin typeface="Lucida Sans Unicode"/>
              <a:cs typeface="Lucida Sans Unicode"/>
            </a:endParaRPr>
          </a:p>
          <a:p>
            <a:pPr marL="12700" marR="29209">
              <a:lnSpc>
                <a:spcPct val="125200"/>
              </a:lnSpc>
              <a:spcBef>
                <a:spcPts val="690"/>
              </a:spcBef>
            </a:pPr>
            <a:r>
              <a:rPr dirty="0" sz="700" spc="-5">
                <a:latin typeface="Lucida Sans Unicode"/>
                <a:cs typeface="Lucida Sans Unicode"/>
                <a:hlinkClick r:id="rId2"/>
              </a:rPr>
              <a:t>Для</a:t>
            </a:r>
            <a:r>
              <a:rPr dirty="0" sz="700" spc="-40">
                <a:latin typeface="Lucida Sans Unicode"/>
                <a:cs typeface="Lucida Sans Unicode"/>
                <a:hlinkClick r:id="rId2"/>
              </a:rPr>
              <a:t> </a:t>
            </a:r>
            <a:r>
              <a:rPr dirty="0" sz="700" spc="-5">
                <a:latin typeface="Lucida Sans Unicode"/>
                <a:cs typeface="Lucida Sans Unicode"/>
                <a:hlinkClick r:id="rId2"/>
              </a:rPr>
              <a:t>каждой</a:t>
            </a:r>
            <a:r>
              <a:rPr dirty="0" sz="700" spc="-20">
                <a:latin typeface="Lucida Sans Unicode"/>
                <a:cs typeface="Lucida Sans Unicode"/>
                <a:hlinkClick r:id="rId2"/>
              </a:rPr>
              <a:t> </a:t>
            </a:r>
            <a:r>
              <a:rPr dirty="0" sz="700" spc="-5">
                <a:latin typeface="Lucida Sans Unicode"/>
                <a:cs typeface="Lucida Sans Unicode"/>
                <a:hlinkClick r:id="rId2"/>
              </a:rPr>
              <a:t>панели</a:t>
            </a:r>
            <a:r>
              <a:rPr dirty="0" sz="700" spc="-20">
                <a:latin typeface="Lucida Sans Unicode"/>
                <a:cs typeface="Lucida Sans Unicode"/>
                <a:hlinkClick r:id="rId2"/>
              </a:rPr>
              <a:t> </a:t>
            </a:r>
            <a:r>
              <a:rPr dirty="0" sz="700" spc="-5">
                <a:latin typeface="Lucida Sans Unicode"/>
                <a:cs typeface="Lucida Sans Unicode"/>
                <a:hlinkClick r:id="rId2"/>
              </a:rPr>
              <a:t>инструментов</a:t>
            </a:r>
            <a:r>
              <a:rPr dirty="0" sz="700" spc="-50">
                <a:latin typeface="Lucida Sans Unicode"/>
                <a:cs typeface="Lucida Sans Unicode"/>
                <a:hlinkClick r:id="rId2"/>
              </a:rPr>
              <a:t> </a:t>
            </a:r>
            <a:r>
              <a:rPr dirty="0" sz="700" spc="-5">
                <a:latin typeface="Lucida Sans Unicode"/>
                <a:cs typeface="Lucida Sans Unicode"/>
                <a:hlinkClick r:id="rId2"/>
              </a:rPr>
              <a:t>также</a:t>
            </a:r>
            <a:r>
              <a:rPr dirty="0" sz="700" spc="-15">
                <a:latin typeface="Lucida Sans Unicode"/>
                <a:cs typeface="Lucida Sans Unicode"/>
                <a:hlinkClick r:id="rId2"/>
              </a:rPr>
              <a:t> </a:t>
            </a:r>
            <a:r>
              <a:rPr dirty="0" sz="700" spc="-5">
                <a:latin typeface="Lucida Sans Unicode"/>
                <a:cs typeface="Lucida Sans Unicode"/>
                <a:hlinkClick r:id="rId2"/>
              </a:rPr>
              <a:t>можно</a:t>
            </a:r>
            <a:r>
              <a:rPr dirty="0" sz="700" spc="-10">
                <a:latin typeface="Lucida Sans Unicode"/>
                <a:cs typeface="Lucida Sans Unicode"/>
                <a:hlinkClick r:id="rId2"/>
              </a:rPr>
              <a:t> выбрать</a:t>
            </a:r>
            <a:r>
              <a:rPr dirty="0" sz="700" spc="-35">
                <a:latin typeface="Lucida Sans Unicode"/>
                <a:cs typeface="Lucida Sans Unicode"/>
                <a:hlinkClick r:id="rId2"/>
              </a:rPr>
              <a:t> </a:t>
            </a:r>
            <a:r>
              <a:rPr dirty="0" sz="700" spc="-5">
                <a:latin typeface="Lucida Sans Unicode"/>
                <a:cs typeface="Lucida Sans Unicode"/>
                <a:hlinkClick r:id="rId2"/>
              </a:rPr>
              <a:t>отображаемые</a:t>
            </a:r>
            <a:r>
              <a:rPr dirty="0" sz="700" spc="-15">
                <a:latin typeface="Lucida Sans Unicode"/>
                <a:cs typeface="Lucida Sans Unicode"/>
                <a:hlinkClick r:id="rId2"/>
              </a:rPr>
              <a:t> </a:t>
            </a:r>
            <a:r>
              <a:rPr dirty="0" sz="700">
                <a:latin typeface="Lucida Sans Unicode"/>
                <a:cs typeface="Lucida Sans Unicode"/>
                <a:hlinkClick r:id="rId2"/>
              </a:rPr>
              <a:t>значки.</a:t>
            </a:r>
            <a:r>
              <a:rPr dirty="0" sz="700" spc="-55">
                <a:latin typeface="Lucida Sans Unicode"/>
                <a:cs typeface="Lucida Sans Unicode"/>
                <a:hlinkClick r:id="rId2"/>
              </a:rPr>
              <a:t> </a:t>
            </a:r>
            <a:r>
              <a:rPr dirty="0" sz="700" spc="-5">
                <a:latin typeface="Lucida Sans Unicode"/>
                <a:cs typeface="Lucida Sans Unicode"/>
                <a:hlinkClick r:id="rId2"/>
              </a:rPr>
              <a:t>Для</a:t>
            </a:r>
            <a:r>
              <a:rPr dirty="0" sz="700" spc="-40">
                <a:latin typeface="Lucida Sans Unicode"/>
                <a:cs typeface="Lucida Sans Unicode"/>
                <a:hlinkClick r:id="rId2"/>
              </a:rPr>
              <a:t> </a:t>
            </a:r>
            <a:r>
              <a:rPr dirty="0" sz="700" spc="-10">
                <a:latin typeface="Lucida Sans Unicode"/>
                <a:cs typeface="Lucida Sans Unicode"/>
                <a:hlinkClick r:id="rId2"/>
              </a:rPr>
              <a:t>получения</a:t>
            </a:r>
            <a:r>
              <a:rPr dirty="0" sz="700" spc="-40">
                <a:latin typeface="Lucida Sans Unicode"/>
                <a:cs typeface="Lucida Sans Unicode"/>
                <a:hlinkClick r:id="rId2"/>
              </a:rPr>
              <a:t> </a:t>
            </a:r>
            <a:r>
              <a:rPr dirty="0" sz="700" spc="-5">
                <a:latin typeface="Lucida Sans Unicode"/>
                <a:cs typeface="Lucida Sans Unicode"/>
                <a:hlinkClick r:id="rId2"/>
              </a:rPr>
              <a:t>дополнительной</a:t>
            </a:r>
            <a:r>
              <a:rPr dirty="0" sz="700" spc="-20">
                <a:latin typeface="Lucida Sans Unicode"/>
                <a:cs typeface="Lucida Sans Unicode"/>
                <a:hlinkClick r:id="rId2"/>
              </a:rPr>
              <a:t> </a:t>
            </a:r>
            <a:r>
              <a:rPr dirty="0" sz="700" spc="-5">
                <a:latin typeface="Lucida Sans Unicode"/>
                <a:cs typeface="Lucida Sans Unicode"/>
                <a:hlinkClick r:id="rId2"/>
              </a:rPr>
              <a:t>информации</a:t>
            </a:r>
            <a:r>
              <a:rPr dirty="0" sz="700" spc="-15">
                <a:latin typeface="Lucida Sans Unicode"/>
                <a:cs typeface="Lucida Sans Unicode"/>
                <a:hlinkClick r:id="rId2"/>
              </a:rPr>
              <a:t> </a:t>
            </a:r>
            <a:r>
              <a:rPr dirty="0" sz="700" spc="-5">
                <a:latin typeface="Lucida Sans Unicode"/>
                <a:cs typeface="Lucida Sans Unicode"/>
                <a:hlinkClick r:id="rId2"/>
              </a:rPr>
              <a:t>обратитесь</a:t>
            </a:r>
            <a:r>
              <a:rPr dirty="0" sz="700" spc="-35">
                <a:latin typeface="Lucida Sans Unicode"/>
                <a:cs typeface="Lucida Sans Unicode"/>
                <a:hlinkClick r:id="rId2"/>
              </a:rPr>
              <a:t> </a:t>
            </a:r>
            <a:r>
              <a:rPr dirty="0" sz="700">
                <a:latin typeface="Lucida Sans Unicode"/>
                <a:cs typeface="Lucida Sans Unicode"/>
                <a:hlinkClick r:id="rId2"/>
              </a:rPr>
              <a:t>к</a:t>
            </a:r>
            <a:r>
              <a:rPr dirty="0" sz="700" spc="-10"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700" spc="-1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Глава</a:t>
            </a:r>
            <a:r>
              <a:rPr dirty="0" u="sng" sz="700" spc="-2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70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1</a:t>
            </a:r>
            <a:r>
              <a:rPr dirty="0" sz="700" spc="-20">
                <a:solidFill>
                  <a:srgbClr val="C97800"/>
                </a:solid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70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– </a:t>
            </a:r>
            <a:r>
              <a:rPr dirty="0" sz="700">
                <a:solidFill>
                  <a:srgbClr val="C97800"/>
                </a:solid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Введение</a:t>
            </a:r>
            <a:r>
              <a:rPr dirty="0" u="sng" sz="700" spc="-3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70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в</a:t>
            </a:r>
            <a:r>
              <a:rPr dirty="0" u="sng" sz="700" spc="-5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LibreOffice</a:t>
            </a:r>
            <a:r>
              <a:rPr dirty="0" sz="700" spc="-25">
                <a:solidFill>
                  <a:srgbClr val="C97800"/>
                </a:solid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sz="700">
                <a:latin typeface="Lucida Sans Unicode"/>
                <a:cs typeface="Lucida Sans Unicode"/>
                <a:hlinkClick r:id="rId2"/>
              </a:rPr>
              <a:t>в</a:t>
            </a:r>
            <a:r>
              <a:rPr dirty="0" sz="700" spc="-55">
                <a:latin typeface="Lucida Sans Unicode"/>
                <a:cs typeface="Lucida Sans Unicode"/>
                <a:hlinkClick r:id="rId2"/>
              </a:rPr>
              <a:t> </a:t>
            </a:r>
            <a:r>
              <a:rPr dirty="0" sz="700" spc="-5">
                <a:latin typeface="Lucida Sans Unicode"/>
                <a:cs typeface="Lucida Sans Unicode"/>
                <a:hlinkClick r:id="rId2"/>
              </a:rPr>
              <a:t>этом</a:t>
            </a:r>
            <a:r>
              <a:rPr dirty="0" sz="700" spc="-45">
                <a:latin typeface="Lucida Sans Unicode"/>
                <a:cs typeface="Lucida Sans Unicode"/>
                <a:hlinkClick r:id="rId2"/>
              </a:rPr>
              <a:t> </a:t>
            </a:r>
            <a:r>
              <a:rPr dirty="0" sz="700" spc="-10">
                <a:latin typeface="Lucida Sans Unicode"/>
                <a:cs typeface="Lucida Sans Unicode"/>
                <a:hlinkClick r:id="rId2"/>
              </a:rPr>
              <a:t>руководстве.</a:t>
            </a:r>
            <a:endParaRPr sz="700">
              <a:latin typeface="Lucida Sans Unicode"/>
              <a:cs typeface="Lucida Sans Unicode"/>
            </a:endParaRPr>
          </a:p>
          <a:p>
            <a:pPr marL="12700" marR="418465">
              <a:lnSpc>
                <a:spcPct val="125200"/>
              </a:lnSpc>
              <a:spcBef>
                <a:spcPts val="655"/>
              </a:spcBef>
            </a:pPr>
            <a:r>
              <a:rPr dirty="0" sz="700">
                <a:latin typeface="Lucida Sans Unicode"/>
                <a:cs typeface="Lucida Sans Unicode"/>
              </a:rPr>
              <a:t>Многие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из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панелей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инструментов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Impress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похожи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инструментов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Draw.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Смотрите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полное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Руководство</a:t>
            </a:r>
            <a:r>
              <a:rPr dirty="0" sz="700" spc="-5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по</a:t>
            </a:r>
            <a:r>
              <a:rPr dirty="0" sz="700" spc="-10" i="1">
                <a:latin typeface="Lucida Sans Unicode"/>
                <a:cs typeface="Lucida Sans Unicode"/>
              </a:rPr>
              <a:t> Draw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получения  </a:t>
            </a:r>
            <a:r>
              <a:rPr dirty="0" sz="700" spc="-5">
                <a:latin typeface="Lucida Sans Unicode"/>
                <a:cs typeface="Lucida Sans Unicode"/>
              </a:rPr>
              <a:t>дополнительной информации </a:t>
            </a:r>
            <a:r>
              <a:rPr dirty="0" sz="700">
                <a:latin typeface="Lucida Sans Unicode"/>
                <a:cs typeface="Lucida Sans Unicode"/>
              </a:rPr>
              <a:t>о </a:t>
            </a:r>
            <a:r>
              <a:rPr dirty="0" sz="700" spc="-10">
                <a:latin typeface="Lucida Sans Unicode"/>
                <a:cs typeface="Lucida Sans Unicode"/>
              </a:rPr>
              <a:t>доступных функциях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5">
                <a:latin typeface="Lucida Sans Unicode"/>
                <a:cs typeface="Lucida Sans Unicode"/>
              </a:rPr>
              <a:t>примерах </a:t>
            </a:r>
            <a:r>
              <a:rPr dirty="0" sz="700">
                <a:latin typeface="Lucida Sans Unicode"/>
                <a:cs typeface="Lucida Sans Unicode"/>
              </a:rPr>
              <a:t>их</a:t>
            </a:r>
            <a:r>
              <a:rPr dirty="0" sz="700" spc="-114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использования.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800" spc="65">
                <a:latin typeface="Lucida Sans Unicode"/>
                <a:cs typeface="Lucida Sans Unicode"/>
              </a:rPr>
              <a:t>Строка </a:t>
            </a:r>
            <a:r>
              <a:rPr dirty="0" sz="800" spc="75">
                <a:latin typeface="Lucida Sans Unicode"/>
                <a:cs typeface="Lucida Sans Unicode"/>
              </a:rPr>
              <a:t>состояния</a:t>
            </a:r>
            <a:endParaRPr sz="800">
              <a:latin typeface="Lucida Sans Unicode"/>
              <a:cs typeface="Lucida Sans Unicode"/>
            </a:endParaRPr>
          </a:p>
          <a:p>
            <a:pPr marL="12700" marR="5080">
              <a:lnSpc>
                <a:spcPct val="125200"/>
              </a:lnSpc>
              <a:spcBef>
                <a:spcPts val="535"/>
              </a:spcBef>
            </a:pPr>
            <a:r>
              <a:rPr dirty="0" sz="700">
                <a:latin typeface="Lucida Sans Unicode"/>
                <a:cs typeface="Lucida Sans Unicode"/>
              </a:rPr>
              <a:t>Строка </a:t>
            </a:r>
            <a:r>
              <a:rPr dirty="0" sz="700" spc="-5">
                <a:latin typeface="Lucida Sans Unicode"/>
                <a:cs typeface="Lucida Sans Unicode"/>
              </a:rPr>
              <a:t>состояния, расположенная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нижней </a:t>
            </a:r>
            <a:r>
              <a:rPr dirty="0" sz="700" spc="-10">
                <a:latin typeface="Lucida Sans Unicode"/>
                <a:cs typeface="Lucida Sans Unicode"/>
              </a:rPr>
              <a:t>части </a:t>
            </a:r>
            <a:r>
              <a:rPr dirty="0" sz="700" spc="5">
                <a:latin typeface="Lucida Sans Unicode"/>
                <a:cs typeface="Lucida Sans Unicode"/>
              </a:rPr>
              <a:t>окна </a:t>
            </a:r>
            <a:r>
              <a:rPr dirty="0" sz="700" spc="-10">
                <a:latin typeface="Lucida Sans Unicode"/>
                <a:cs typeface="Lucida Sans Unicode"/>
              </a:rPr>
              <a:t>Impress, содержит информацию, </a:t>
            </a:r>
            <a:r>
              <a:rPr dirty="0" sz="700" spc="5">
                <a:latin typeface="Lucida Sans Unicode"/>
                <a:cs typeface="Lucida Sans Unicode"/>
              </a:rPr>
              <a:t>которая </a:t>
            </a:r>
            <a:r>
              <a:rPr dirty="0" sz="700" spc="-5">
                <a:latin typeface="Lucida Sans Unicode"/>
                <a:cs typeface="Lucida Sans Unicode"/>
              </a:rPr>
              <a:t>может </a:t>
            </a:r>
            <a:r>
              <a:rPr dirty="0" sz="700">
                <a:latin typeface="Lucida Sans Unicode"/>
                <a:cs typeface="Lucida Sans Unicode"/>
              </a:rPr>
              <a:t>оказаться полезной при </a:t>
            </a:r>
            <a:r>
              <a:rPr dirty="0" sz="700" spc="-5">
                <a:latin typeface="Lucida Sans Unicode"/>
                <a:cs typeface="Lucida Sans Unicode"/>
              </a:rPr>
              <a:t>работе </a:t>
            </a:r>
            <a:r>
              <a:rPr dirty="0" sz="700">
                <a:latin typeface="Lucida Sans Unicode"/>
                <a:cs typeface="Lucida Sans Unicode"/>
              </a:rPr>
              <a:t>над  </a:t>
            </a:r>
            <a:r>
              <a:rPr dirty="0" sz="700" spc="-5">
                <a:latin typeface="Lucida Sans Unicode"/>
                <a:cs typeface="Lucida Sans Unicode"/>
              </a:rPr>
              <a:t>презентацией. Для </a:t>
            </a:r>
            <a:r>
              <a:rPr dirty="0" sz="700" spc="-10">
                <a:latin typeface="Lucida Sans Unicode"/>
                <a:cs typeface="Lucida Sans Unicode"/>
              </a:rPr>
              <a:t>получения </a:t>
            </a:r>
            <a:r>
              <a:rPr dirty="0" sz="700" spc="-5">
                <a:latin typeface="Lucida Sans Unicode"/>
                <a:cs typeface="Lucida Sans Unicode"/>
              </a:rPr>
              <a:t>дополнительной информации </a:t>
            </a:r>
            <a:r>
              <a:rPr dirty="0" sz="700">
                <a:latin typeface="Lucida Sans Unicode"/>
                <a:cs typeface="Lucida Sans Unicode"/>
              </a:rPr>
              <a:t>о </a:t>
            </a:r>
            <a:r>
              <a:rPr dirty="0" sz="700" spc="-5">
                <a:latin typeface="Lucida Sans Unicode"/>
                <a:cs typeface="Lucida Sans Unicode"/>
              </a:rPr>
              <a:t>содержании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5">
                <a:latin typeface="Lucida Sans Unicode"/>
                <a:cs typeface="Lucida Sans Unicode"/>
              </a:rPr>
              <a:t>использовании этих полей, смотрите </a:t>
            </a:r>
            <a:r>
              <a:rPr dirty="0" u="sng" sz="700" spc="-1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Глава </a:t>
            </a:r>
            <a:r>
              <a:rPr dirty="0" u="sng" sz="70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1 –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Введение </a:t>
            </a:r>
            <a:r>
              <a:rPr dirty="0" u="sng" sz="70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в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LibreOffice</a:t>
            </a:r>
            <a:r>
              <a:rPr dirty="0" sz="700" spc="-10">
                <a:solidFill>
                  <a:srgbClr val="C97800"/>
                </a:solid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  </a:t>
            </a:r>
            <a:r>
              <a:rPr dirty="0" sz="700" spc="-5">
                <a:latin typeface="Lucida Sans Unicode"/>
                <a:cs typeface="Lucida Sans Unicode"/>
              </a:rPr>
              <a:t>данном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руководстве,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полное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Руководство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по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Impress,</a:t>
            </a:r>
            <a:r>
              <a:rPr dirty="0" sz="700" spc="-55" i="1">
                <a:latin typeface="Lucida Sans Unicode"/>
                <a:cs typeface="Lucida Sans Unicode"/>
              </a:rPr>
              <a:t> </a:t>
            </a:r>
            <a:r>
              <a:rPr dirty="0" sz="700" spc="-15" i="1">
                <a:latin typeface="Lucida Sans Unicode"/>
                <a:cs typeface="Lucida Sans Unicode"/>
              </a:rPr>
              <a:t>Глава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1</a:t>
            </a:r>
            <a:r>
              <a:rPr dirty="0" sz="700" spc="-30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–</a:t>
            </a:r>
            <a:r>
              <a:rPr dirty="0" sz="700" spc="-3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Введение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в</a:t>
            </a:r>
            <a:r>
              <a:rPr dirty="0" sz="700" spc="-5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Impress</a:t>
            </a:r>
            <a:r>
              <a:rPr dirty="0" sz="700" spc="-1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9193" y="1971475"/>
            <a:ext cx="6794406" cy="11260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5504" y="3706880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6"/>
                </a:lnTo>
                <a:lnTo>
                  <a:pt x="0" y="5300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0"/>
                </a:lnTo>
                <a:lnTo>
                  <a:pt x="31807" y="26506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68300" y="3789579"/>
          <a:ext cx="4863465" cy="591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3375"/>
                <a:gridCol w="3251200"/>
              </a:tblGrid>
              <a:tr h="14631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800" spc="-5" b="1">
                          <a:latin typeface="Times New Roman"/>
                          <a:cs typeface="Times New Roman"/>
                        </a:rPr>
                        <a:t>Пример</a:t>
                      </a:r>
                      <a:r>
                        <a:rPr dirty="0" sz="8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 spc="10" b="1">
                          <a:latin typeface="Times New Roman"/>
                          <a:cs typeface="Times New Roman"/>
                        </a:rPr>
                        <a:t>выделения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9525">
                      <a:solidFill>
                        <a:srgbClr val="EDEDED"/>
                      </a:solidFill>
                      <a:prstDash val="solid"/>
                    </a:lnL>
                    <a:lnR w="9525">
                      <a:solidFill>
                        <a:srgbClr val="EDEDED"/>
                      </a:solidFill>
                      <a:prstDash val="solid"/>
                    </a:lnR>
                    <a:lnT w="9525">
                      <a:solidFill>
                        <a:srgbClr val="EDEDED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800" spc="-5" b="1">
                          <a:latin typeface="Times New Roman"/>
                          <a:cs typeface="Times New Roman"/>
                        </a:rPr>
                        <a:t>Пример </a:t>
                      </a:r>
                      <a:r>
                        <a:rPr dirty="0" sz="800" b="1">
                          <a:latin typeface="Times New Roman"/>
                          <a:cs typeface="Times New Roman"/>
                        </a:rPr>
                        <a:t>отображаемой</a:t>
                      </a:r>
                      <a:r>
                        <a:rPr dirty="0" sz="800" spc="-6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 spc="-5" b="1">
                          <a:latin typeface="Times New Roman"/>
                          <a:cs typeface="Times New Roman"/>
                        </a:rPr>
                        <a:t>информации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9525">
                      <a:solidFill>
                        <a:srgbClr val="EDEDED"/>
                      </a:solidFill>
                      <a:prstDash val="solid"/>
                    </a:lnL>
                    <a:lnR w="9525">
                      <a:solidFill>
                        <a:srgbClr val="EDEDED"/>
                      </a:solidFill>
                      <a:prstDash val="solid"/>
                    </a:lnR>
                    <a:lnT w="9525">
                      <a:solidFill>
                        <a:srgbClr val="EDEDED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</a:tcPr>
                </a:tc>
              </a:tr>
              <a:tr h="14631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800" spc="-20">
                          <a:latin typeface="Times New Roman"/>
                          <a:cs typeface="Times New Roman"/>
                        </a:rPr>
                        <a:t>Текст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9525">
                      <a:solidFill>
                        <a:srgbClr val="EDEDED"/>
                      </a:solidFill>
                      <a:prstDash val="solid"/>
                    </a:lnL>
                    <a:lnR w="9525">
                      <a:solidFill>
                        <a:srgbClr val="EDEDED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800" spc="-5">
                          <a:latin typeface="Times New Roman"/>
                          <a:cs typeface="Times New Roman"/>
                        </a:rPr>
                        <a:t>Изменить </a:t>
                      </a:r>
                      <a:r>
                        <a:rPr dirty="0" sz="800" spc="-10">
                          <a:latin typeface="Times New Roman"/>
                          <a:cs typeface="Times New Roman"/>
                        </a:rPr>
                        <a:t>текст: </a:t>
                      </a:r>
                      <a:r>
                        <a:rPr dirty="0" sz="800" spc="-15">
                          <a:latin typeface="Times New Roman"/>
                          <a:cs typeface="Times New Roman"/>
                        </a:rPr>
                        <a:t>Абзац </a:t>
                      </a:r>
                      <a:r>
                        <a:rPr dirty="0" sz="800" spc="-30">
                          <a:latin typeface="Times New Roman"/>
                          <a:cs typeface="Times New Roman"/>
                        </a:rPr>
                        <a:t>x, </a:t>
                      </a:r>
                      <a:r>
                        <a:rPr dirty="0" sz="800" spc="-5">
                          <a:latin typeface="Times New Roman"/>
                          <a:cs typeface="Times New Roman"/>
                        </a:rPr>
                        <a:t>Строка </a:t>
                      </a:r>
                      <a:r>
                        <a:rPr dirty="0" sz="800" spc="-30">
                          <a:latin typeface="Times New Roman"/>
                          <a:cs typeface="Times New Roman"/>
                        </a:rPr>
                        <a:t>y, </a:t>
                      </a:r>
                      <a:r>
                        <a:rPr dirty="0" sz="800">
                          <a:latin typeface="Times New Roman"/>
                          <a:cs typeface="Times New Roman"/>
                        </a:rPr>
                        <a:t>Столбец</a:t>
                      </a:r>
                      <a:r>
                        <a:rPr dirty="0" sz="8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>
                          <a:latin typeface="Times New Roman"/>
                          <a:cs typeface="Times New Roman"/>
                        </a:rPr>
                        <a:t>z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9525">
                      <a:solidFill>
                        <a:srgbClr val="EDEDED"/>
                      </a:solidFill>
                      <a:prstDash val="solid"/>
                    </a:lnL>
                    <a:lnR w="9525">
                      <a:solidFill>
                        <a:srgbClr val="EDEDED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</a:tcPr>
                </a:tc>
              </a:tr>
              <a:tr h="14631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800" spc="-5">
                          <a:latin typeface="Times New Roman"/>
                          <a:cs typeface="Times New Roman"/>
                        </a:rPr>
                        <a:t>Диаграммы, </a:t>
                      </a:r>
                      <a:r>
                        <a:rPr dirty="0" sz="800">
                          <a:latin typeface="Times New Roman"/>
                          <a:cs typeface="Times New Roman"/>
                        </a:rPr>
                        <a:t>электронные</a:t>
                      </a:r>
                      <a:r>
                        <a:rPr dirty="0" sz="8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>
                          <a:latin typeface="Times New Roman"/>
                          <a:cs typeface="Times New Roman"/>
                        </a:rPr>
                        <a:t>таблицы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9525">
                      <a:solidFill>
                        <a:srgbClr val="EDEDED"/>
                      </a:solidFill>
                      <a:prstDash val="solid"/>
                    </a:lnL>
                    <a:lnR w="9525">
                      <a:solidFill>
                        <a:srgbClr val="EDEDED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800" spc="-15">
                          <a:latin typeface="Times New Roman"/>
                          <a:cs typeface="Times New Roman"/>
                        </a:rPr>
                        <a:t>Имя </a:t>
                      </a:r>
                      <a:r>
                        <a:rPr dirty="0" sz="800">
                          <a:latin typeface="Times New Roman"/>
                          <a:cs typeface="Times New Roman"/>
                        </a:rPr>
                        <a:t>выделенного </a:t>
                      </a:r>
                      <a:r>
                        <a:rPr dirty="0" sz="800" spc="-20">
                          <a:latin typeface="Times New Roman"/>
                          <a:cs typeface="Times New Roman"/>
                        </a:rPr>
                        <a:t>(OLE) </a:t>
                      </a:r>
                      <a:r>
                        <a:rPr dirty="0" sz="800" spc="-10">
                          <a:latin typeface="Times New Roman"/>
                          <a:cs typeface="Times New Roman"/>
                        </a:rPr>
                        <a:t>объекта, </a:t>
                      </a:r>
                      <a:r>
                        <a:rPr dirty="0" sz="800">
                          <a:latin typeface="Times New Roman"/>
                          <a:cs typeface="Times New Roman"/>
                        </a:rPr>
                        <a:t>встроенного в</a:t>
                      </a:r>
                      <a:r>
                        <a:rPr dirty="0" sz="8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>
                          <a:latin typeface="Times New Roman"/>
                          <a:cs typeface="Times New Roman"/>
                        </a:rPr>
                        <a:t>слайд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9525">
                      <a:solidFill>
                        <a:srgbClr val="EDEDED"/>
                      </a:solidFill>
                      <a:prstDash val="solid"/>
                    </a:lnL>
                    <a:lnR w="9525">
                      <a:solidFill>
                        <a:srgbClr val="EDEDED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</a:tcPr>
                </a:tc>
              </a:tr>
              <a:tr h="14631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800" spc="-10">
                          <a:latin typeface="Times New Roman"/>
                          <a:cs typeface="Times New Roman"/>
                        </a:rPr>
                        <a:t>Рисунки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9525">
                      <a:solidFill>
                        <a:srgbClr val="EDEDED"/>
                      </a:solidFill>
                      <a:prstDash val="solid"/>
                    </a:lnL>
                    <a:lnR w="9525">
                      <a:solidFill>
                        <a:srgbClr val="EDEDED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800">
                          <a:latin typeface="Times New Roman"/>
                          <a:cs typeface="Times New Roman"/>
                        </a:rPr>
                        <a:t>Растровый с прозрачным выделением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9525">
                      <a:solidFill>
                        <a:srgbClr val="EDEDED"/>
                      </a:solidFill>
                      <a:prstDash val="solid"/>
                    </a:lnL>
                    <a:lnR w="9525">
                      <a:solidFill>
                        <a:srgbClr val="EDEDED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06491" y="3204352"/>
            <a:ext cx="4269105" cy="58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480695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Lucida Sans Unicode"/>
                <a:cs typeface="Lucida Sans Unicode"/>
              </a:rPr>
              <a:t>Строка</a:t>
            </a:r>
            <a:r>
              <a:rPr dirty="0" sz="700" spc="-8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состояния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700" spc="-10">
                <a:latin typeface="Lucida Sans Unicode"/>
                <a:cs typeface="Lucida Sans Unicode"/>
              </a:rPr>
              <a:t>Слева </a:t>
            </a:r>
            <a:r>
              <a:rPr dirty="0" sz="700" spc="-5">
                <a:latin typeface="Lucida Sans Unicode"/>
                <a:cs typeface="Lucida Sans Unicode"/>
              </a:rPr>
              <a:t>направо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расположены:</a:t>
            </a:r>
            <a:endParaRPr sz="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/>
              <a:cs typeface="Times New Roman"/>
            </a:endParaRPr>
          </a:p>
          <a:p>
            <a:pPr marL="266700">
              <a:lnSpc>
                <a:spcPct val="100000"/>
              </a:lnSpc>
            </a:pPr>
            <a:r>
              <a:rPr dirty="0" sz="700" spc="40">
                <a:latin typeface="Lucida Sans Unicode"/>
                <a:cs typeface="Lucida Sans Unicode"/>
              </a:rPr>
              <a:t>Информационное </a:t>
            </a:r>
            <a:r>
              <a:rPr dirty="0" sz="700" spc="35">
                <a:latin typeface="Lucida Sans Unicode"/>
                <a:cs typeface="Lucida Sans Unicode"/>
              </a:rPr>
              <a:t>поле </a:t>
            </a:r>
            <a:r>
              <a:rPr dirty="0" sz="700">
                <a:latin typeface="Lucida Sans Unicode"/>
                <a:cs typeface="Lucida Sans Unicode"/>
              </a:rPr>
              <a:t>– </a:t>
            </a:r>
            <a:r>
              <a:rPr dirty="0" sz="700" spc="-10">
                <a:latin typeface="Lucida Sans Unicode"/>
                <a:cs typeface="Lucida Sans Unicode"/>
              </a:rPr>
              <a:t>меняется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зависимости </a:t>
            </a:r>
            <a:r>
              <a:rPr dirty="0" sz="700" spc="5">
                <a:latin typeface="Lucida Sans Unicode"/>
                <a:cs typeface="Lucida Sans Unicode"/>
              </a:rPr>
              <a:t>от </a:t>
            </a:r>
            <a:r>
              <a:rPr dirty="0" sz="700" spc="-10">
                <a:latin typeface="Lucida Sans Unicode"/>
                <a:cs typeface="Lucida Sans Unicode"/>
              </a:rPr>
              <a:t>выделенного </a:t>
            </a:r>
            <a:r>
              <a:rPr dirty="0" sz="700" spc="-5">
                <a:latin typeface="Lucida Sans Unicode"/>
                <a:cs typeface="Lucida Sans Unicode"/>
              </a:rPr>
              <a:t>элемента.</a:t>
            </a:r>
            <a:r>
              <a:rPr dirty="0" sz="700" spc="-1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Например: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5504" y="4533866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6"/>
                </a:lnTo>
                <a:lnTo>
                  <a:pt x="0" y="5300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0"/>
                </a:lnTo>
                <a:lnTo>
                  <a:pt x="31807" y="26506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5504" y="4801046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6"/>
                </a:lnTo>
                <a:lnTo>
                  <a:pt x="0" y="5300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0"/>
                </a:lnTo>
                <a:lnTo>
                  <a:pt x="31807" y="26506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5504" y="5068226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6"/>
                </a:lnTo>
                <a:lnTo>
                  <a:pt x="0" y="5300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0"/>
                </a:lnTo>
                <a:lnTo>
                  <a:pt x="31807" y="26506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65504" y="5335406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6"/>
                </a:lnTo>
                <a:lnTo>
                  <a:pt x="0" y="5300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0"/>
                </a:lnTo>
                <a:lnTo>
                  <a:pt x="31807" y="26506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5504" y="5468996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6"/>
                </a:lnTo>
                <a:lnTo>
                  <a:pt x="0" y="5300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0"/>
                </a:lnTo>
                <a:lnTo>
                  <a:pt x="31807" y="26506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65504" y="5736176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6"/>
                </a:lnTo>
                <a:lnTo>
                  <a:pt x="0" y="5300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0"/>
                </a:lnTo>
                <a:lnTo>
                  <a:pt x="31807" y="26506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65504" y="5869766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6"/>
                </a:lnTo>
                <a:lnTo>
                  <a:pt x="0" y="5300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0"/>
                </a:lnTo>
                <a:lnTo>
                  <a:pt x="31807" y="26506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65504" y="6136946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6506" y="31807"/>
                </a:moveTo>
                <a:lnTo>
                  <a:pt x="5300" y="31807"/>
                </a:lnTo>
                <a:lnTo>
                  <a:pt x="0" y="26506"/>
                </a:lnTo>
                <a:lnTo>
                  <a:pt x="0" y="5300"/>
                </a:lnTo>
                <a:lnTo>
                  <a:pt x="5300" y="0"/>
                </a:lnTo>
                <a:lnTo>
                  <a:pt x="26506" y="0"/>
                </a:lnTo>
                <a:lnTo>
                  <a:pt x="31807" y="5300"/>
                </a:lnTo>
                <a:lnTo>
                  <a:pt x="31807" y="26506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60948" y="4456281"/>
            <a:ext cx="6487795" cy="1762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8419">
              <a:lnSpc>
                <a:spcPct val="125200"/>
              </a:lnSpc>
              <a:spcBef>
                <a:spcPts val="100"/>
              </a:spcBef>
            </a:pPr>
            <a:r>
              <a:rPr dirty="0" sz="700" spc="35">
                <a:latin typeface="Lucida Sans Unicode"/>
                <a:cs typeface="Lucida Sans Unicode"/>
              </a:rPr>
              <a:t>Позиция </a:t>
            </a:r>
            <a:r>
              <a:rPr dirty="0" sz="700" spc="40">
                <a:latin typeface="Lucida Sans Unicode"/>
                <a:cs typeface="Lucida Sans Unicode"/>
              </a:rPr>
              <a:t>курсора </a:t>
            </a:r>
            <a:r>
              <a:rPr dirty="0" sz="700">
                <a:latin typeface="Lucida Sans Unicode"/>
                <a:cs typeface="Lucida Sans Unicode"/>
              </a:rPr>
              <a:t>– </a:t>
            </a:r>
            <a:r>
              <a:rPr dirty="0" sz="700" spc="-5">
                <a:latin typeface="Lucida Sans Unicode"/>
                <a:cs typeface="Lucida Sans Unicode"/>
              </a:rPr>
              <a:t>положение курсора </a:t>
            </a:r>
            <a:r>
              <a:rPr dirty="0" sz="700" spc="-10">
                <a:latin typeface="Lucida Sans Unicode"/>
                <a:cs typeface="Lucida Sans Unicode"/>
              </a:rPr>
              <a:t>или </a:t>
            </a:r>
            <a:r>
              <a:rPr dirty="0" sz="700" spc="-15">
                <a:latin typeface="Lucida Sans Unicode"/>
                <a:cs typeface="Lucida Sans Unicode"/>
              </a:rPr>
              <a:t>левый </a:t>
            </a:r>
            <a:r>
              <a:rPr dirty="0" sz="700" spc="-5">
                <a:latin typeface="Lucida Sans Unicode"/>
                <a:cs typeface="Lucida Sans Unicode"/>
              </a:rPr>
              <a:t>верхний угол </a:t>
            </a:r>
            <a:r>
              <a:rPr dirty="0" sz="700" spc="-10">
                <a:latin typeface="Lucida Sans Unicode"/>
                <a:cs typeface="Lucida Sans Unicode"/>
              </a:rPr>
              <a:t>выделенного </a:t>
            </a:r>
            <a:r>
              <a:rPr dirty="0" sz="700">
                <a:latin typeface="Lucida Sans Unicode"/>
                <a:cs typeface="Lucida Sans Unicode"/>
              </a:rPr>
              <a:t>объекта, </a:t>
            </a:r>
            <a:r>
              <a:rPr dirty="0" sz="700" spc="-5">
                <a:latin typeface="Lucida Sans Unicode"/>
                <a:cs typeface="Lucida Sans Unicode"/>
              </a:rPr>
              <a:t>измеренный </a:t>
            </a:r>
            <a:r>
              <a:rPr dirty="0" sz="700" spc="5">
                <a:latin typeface="Lucida Sans Unicode"/>
                <a:cs typeface="Lucida Sans Unicode"/>
              </a:rPr>
              <a:t>от </a:t>
            </a:r>
            <a:r>
              <a:rPr dirty="0" sz="700" spc="-5">
                <a:latin typeface="Lucida Sans Unicode"/>
                <a:cs typeface="Lucida Sans Unicode"/>
              </a:rPr>
              <a:t>верхнего </a:t>
            </a:r>
            <a:r>
              <a:rPr dirty="0" sz="700" spc="-10">
                <a:latin typeface="Lucida Sans Unicode"/>
                <a:cs typeface="Lucida Sans Unicode"/>
              </a:rPr>
              <a:t>левого </a:t>
            </a:r>
            <a:r>
              <a:rPr dirty="0" sz="700" spc="-15">
                <a:latin typeface="Lucida Sans Unicode"/>
                <a:cs typeface="Lucida Sans Unicode"/>
              </a:rPr>
              <a:t>угла </a:t>
            </a:r>
            <a:r>
              <a:rPr dirty="0" sz="700" spc="-10">
                <a:latin typeface="Lucida Sans Unicode"/>
                <a:cs typeface="Lucida Sans Unicode"/>
              </a:rPr>
              <a:t>слайда; </a:t>
            </a:r>
            <a:r>
              <a:rPr dirty="0" sz="700">
                <a:latin typeface="Lucida Sans Unicode"/>
                <a:cs typeface="Lucida Sans Unicode"/>
              </a:rPr>
              <a:t>ширина и  </a:t>
            </a:r>
            <a:r>
              <a:rPr dirty="0" sz="700" spc="-10">
                <a:latin typeface="Lucida Sans Unicode"/>
                <a:cs typeface="Lucida Sans Unicode"/>
              </a:rPr>
              <a:t>высота </a:t>
            </a:r>
            <a:r>
              <a:rPr dirty="0" sz="700">
                <a:latin typeface="Lucida Sans Unicode"/>
                <a:cs typeface="Lucida Sans Unicode"/>
              </a:rPr>
              <a:t>рамки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выделения.</a:t>
            </a:r>
            <a:endParaRPr sz="700">
              <a:latin typeface="Lucida Sans Unicode"/>
              <a:cs typeface="Lucida Sans Unicode"/>
            </a:endParaRPr>
          </a:p>
          <a:p>
            <a:pPr marL="12700" marR="25400">
              <a:lnSpc>
                <a:spcPct val="125200"/>
              </a:lnSpc>
            </a:pPr>
            <a:r>
              <a:rPr dirty="0" sz="700" spc="10">
                <a:latin typeface="Lucida Sans Unicode"/>
                <a:cs typeface="Lucida Sans Unicode"/>
              </a:rPr>
              <a:t>Не </a:t>
            </a:r>
            <a:r>
              <a:rPr dirty="0" sz="700" spc="45">
                <a:latin typeface="Lucida Sans Unicode"/>
                <a:cs typeface="Lucida Sans Unicode"/>
              </a:rPr>
              <a:t>сохранённые </a:t>
            </a:r>
            <a:r>
              <a:rPr dirty="0" sz="700" spc="40">
                <a:latin typeface="Lucida Sans Unicode"/>
                <a:cs typeface="Lucida Sans Unicode"/>
              </a:rPr>
              <a:t>изменения </a:t>
            </a:r>
            <a:r>
              <a:rPr dirty="0" sz="700">
                <a:latin typeface="Lucida Sans Unicode"/>
                <a:cs typeface="Lucida Sans Unicode"/>
              </a:rPr>
              <a:t>– индикатор </a:t>
            </a:r>
            <a:r>
              <a:rPr dirty="0" sz="700" spc="-5">
                <a:latin typeface="Lucida Sans Unicode"/>
                <a:cs typeface="Lucida Sans Unicode"/>
              </a:rPr>
              <a:t>наличия </a:t>
            </a:r>
            <a:r>
              <a:rPr dirty="0" sz="700">
                <a:latin typeface="Lucida Sans Unicode"/>
                <a:cs typeface="Lucida Sans Unicode"/>
              </a:rPr>
              <a:t>не </a:t>
            </a:r>
            <a:r>
              <a:rPr dirty="0" sz="700" spc="-5">
                <a:latin typeface="Lucida Sans Unicode"/>
                <a:cs typeface="Lucida Sans Unicode"/>
              </a:rPr>
              <a:t>сохранённых изменений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файле. При </a:t>
            </a:r>
            <a:r>
              <a:rPr dirty="0" sz="700" spc="-5">
                <a:latin typeface="Lucida Sans Unicode"/>
                <a:cs typeface="Lucida Sans Unicode"/>
              </a:rPr>
              <a:t>двойном нажатии </a:t>
            </a:r>
            <a:r>
              <a:rPr dirty="0" sz="700" spc="-10">
                <a:latin typeface="Lucida Sans Unicode"/>
                <a:cs typeface="Lucida Sans Unicode"/>
              </a:rPr>
              <a:t>левой </a:t>
            </a:r>
            <a:r>
              <a:rPr dirty="0" sz="700" spc="5">
                <a:latin typeface="Lucida Sans Unicode"/>
                <a:cs typeface="Lucida Sans Unicode"/>
              </a:rPr>
              <a:t>кнопкой </a:t>
            </a:r>
            <a:r>
              <a:rPr dirty="0" sz="700" spc="-10">
                <a:latin typeface="Lucida Sans Unicode"/>
                <a:cs typeface="Lucida Sans Unicode"/>
              </a:rPr>
              <a:t>мыши </a:t>
            </a:r>
            <a:r>
              <a:rPr dirty="0" sz="700">
                <a:latin typeface="Lucida Sans Unicode"/>
                <a:cs typeface="Lucida Sans Unicode"/>
              </a:rPr>
              <a:t>по значку  откроется </a:t>
            </a:r>
            <a:r>
              <a:rPr dirty="0" sz="700" spc="-10">
                <a:latin typeface="Lucida Sans Unicode"/>
                <a:cs typeface="Lucida Sans Unicode"/>
              </a:rPr>
              <a:t>диалог </a:t>
            </a:r>
            <a:r>
              <a:rPr dirty="0" sz="700">
                <a:latin typeface="Lucida Sans Unicode"/>
                <a:cs typeface="Lucida Sans Unicode"/>
              </a:rPr>
              <a:t>сохранения</a:t>
            </a:r>
            <a:r>
              <a:rPr dirty="0" sz="700" spc="-1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файла.</a:t>
            </a:r>
            <a:endParaRPr sz="700">
              <a:latin typeface="Lucida Sans Unicode"/>
              <a:cs typeface="Lucida Sans Unicode"/>
            </a:endParaRPr>
          </a:p>
          <a:p>
            <a:pPr marL="12700" marR="5080">
              <a:lnSpc>
                <a:spcPct val="125200"/>
              </a:lnSpc>
            </a:pPr>
            <a:r>
              <a:rPr dirty="0" sz="700" spc="40">
                <a:latin typeface="Lucida Sans Unicode"/>
                <a:cs typeface="Lucida Sans Unicode"/>
              </a:rPr>
              <a:t>Цифровая </a:t>
            </a:r>
            <a:r>
              <a:rPr dirty="0" sz="700" spc="35">
                <a:latin typeface="Lucida Sans Unicode"/>
                <a:cs typeface="Lucida Sans Unicode"/>
              </a:rPr>
              <a:t>подпись </a:t>
            </a:r>
            <a:r>
              <a:rPr dirty="0" sz="700">
                <a:latin typeface="Lucida Sans Unicode"/>
                <a:cs typeface="Lucida Sans Unicode"/>
              </a:rPr>
              <a:t>– индикатор </a:t>
            </a:r>
            <a:r>
              <a:rPr dirty="0" sz="700" spc="-5">
                <a:latin typeface="Lucida Sans Unicode"/>
                <a:cs typeface="Lucida Sans Unicode"/>
              </a:rPr>
              <a:t>наличия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документе </a:t>
            </a:r>
            <a:r>
              <a:rPr dirty="0" sz="700" spc="-10">
                <a:latin typeface="Lucida Sans Unicode"/>
                <a:cs typeface="Lucida Sans Unicode"/>
              </a:rPr>
              <a:t>цифровой </a:t>
            </a:r>
            <a:r>
              <a:rPr dirty="0" sz="700" spc="-5">
                <a:latin typeface="Lucida Sans Unicode"/>
                <a:cs typeface="Lucida Sans Unicode"/>
              </a:rPr>
              <a:t>подписи. </a:t>
            </a:r>
            <a:r>
              <a:rPr dirty="0" sz="700" spc="-15">
                <a:latin typeface="Lucida Sans Unicode"/>
                <a:cs typeface="Lucida Sans Unicode"/>
              </a:rPr>
              <a:t>После </a:t>
            </a:r>
            <a:r>
              <a:rPr dirty="0" sz="700">
                <a:latin typeface="Lucida Sans Unicode"/>
                <a:cs typeface="Lucida Sans Unicode"/>
              </a:rPr>
              <a:t>сохранения </a:t>
            </a:r>
            <a:r>
              <a:rPr dirty="0" sz="700" spc="-5">
                <a:latin typeface="Lucida Sans Unicode"/>
                <a:cs typeface="Lucida Sans Unicode"/>
              </a:rPr>
              <a:t>документа двойное нажатие </a:t>
            </a:r>
            <a:r>
              <a:rPr dirty="0" sz="700" spc="-10">
                <a:latin typeface="Lucida Sans Unicode"/>
                <a:cs typeface="Lucida Sans Unicode"/>
              </a:rPr>
              <a:t>левой </a:t>
            </a:r>
            <a:r>
              <a:rPr dirty="0" sz="700" spc="5">
                <a:latin typeface="Lucida Sans Unicode"/>
                <a:cs typeface="Lucida Sans Unicode"/>
              </a:rPr>
              <a:t>кнопкой </a:t>
            </a:r>
            <a:r>
              <a:rPr dirty="0" sz="700" spc="-10">
                <a:latin typeface="Lucida Sans Unicode"/>
                <a:cs typeface="Lucida Sans Unicode"/>
              </a:rPr>
              <a:t>мыши  </a:t>
            </a:r>
            <a:r>
              <a:rPr dirty="0" sz="700">
                <a:latin typeface="Lucida Sans Unicode"/>
                <a:cs typeface="Lucida Sans Unicode"/>
              </a:rPr>
              <a:t>на значке </a:t>
            </a:r>
            <a:r>
              <a:rPr dirty="0" sz="700" spc="5">
                <a:latin typeface="Lucida Sans Unicode"/>
                <a:cs typeface="Lucida Sans Unicode"/>
              </a:rPr>
              <a:t>откроет </a:t>
            </a:r>
            <a:r>
              <a:rPr dirty="0" sz="700" spc="-10">
                <a:latin typeface="Lucida Sans Unicode"/>
                <a:cs typeface="Lucida Sans Unicode"/>
              </a:rPr>
              <a:t>диалог </a:t>
            </a:r>
            <a:r>
              <a:rPr dirty="0" sz="700" spc="-5">
                <a:latin typeface="Lucida Sans Unicode"/>
                <a:cs typeface="Lucida Sans Unicode"/>
              </a:rPr>
              <a:t>Цифровая</a:t>
            </a:r>
            <a:r>
              <a:rPr dirty="0" sz="700" spc="-16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подпись.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700" spc="30">
                <a:latin typeface="Lucida Sans Unicode"/>
                <a:cs typeface="Lucida Sans Unicode"/>
              </a:rPr>
              <a:t>Номер</a:t>
            </a:r>
            <a:r>
              <a:rPr dirty="0" sz="700" spc="75">
                <a:latin typeface="Lucida Sans Unicode"/>
                <a:cs typeface="Lucida Sans Unicode"/>
              </a:rPr>
              <a:t> </a:t>
            </a:r>
            <a:r>
              <a:rPr dirty="0" sz="700" spc="30">
                <a:latin typeface="Lucida Sans Unicode"/>
                <a:cs typeface="Lucida Sans Unicode"/>
              </a:rPr>
              <a:t>слайда </a:t>
            </a:r>
            <a:r>
              <a:rPr dirty="0" sz="700">
                <a:latin typeface="Lucida Sans Unicode"/>
                <a:cs typeface="Lucida Sans Unicode"/>
              </a:rPr>
              <a:t>–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отображает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номер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текущего </a:t>
            </a:r>
            <a:r>
              <a:rPr dirty="0" sz="700" spc="-15">
                <a:latin typeface="Lucida Sans Unicode"/>
                <a:cs typeface="Lucida Sans Unicode"/>
              </a:rPr>
              <a:t>слайда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рабочей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области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общее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количество слайдов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презентации.</a:t>
            </a:r>
            <a:endParaRPr sz="700">
              <a:latin typeface="Lucida Sans Unicode"/>
              <a:cs typeface="Lucida Sans Unicode"/>
            </a:endParaRPr>
          </a:p>
          <a:p>
            <a:pPr marL="12700" marR="305435">
              <a:lnSpc>
                <a:spcPct val="125200"/>
              </a:lnSpc>
            </a:pPr>
            <a:r>
              <a:rPr dirty="0" sz="700" spc="35">
                <a:latin typeface="Lucida Sans Unicode"/>
                <a:cs typeface="Lucida Sans Unicode"/>
              </a:rPr>
              <a:t>Стиль</a:t>
            </a:r>
            <a:r>
              <a:rPr dirty="0" sz="700" spc="65">
                <a:latin typeface="Lucida Sans Unicode"/>
                <a:cs typeface="Lucida Sans Unicode"/>
              </a:rPr>
              <a:t> </a:t>
            </a:r>
            <a:r>
              <a:rPr dirty="0" sz="700" spc="35">
                <a:latin typeface="Lucida Sans Unicode"/>
                <a:cs typeface="Lucida Sans Unicode"/>
              </a:rPr>
              <a:t>страницы</a:t>
            </a:r>
            <a:r>
              <a:rPr dirty="0" sz="700" spc="6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(</a:t>
            </a:r>
            <a:r>
              <a:rPr dirty="0" sz="700" spc="-155">
                <a:latin typeface="Lucida Sans Unicode"/>
                <a:cs typeface="Lucida Sans Unicode"/>
              </a:rPr>
              <a:t> </a:t>
            </a:r>
            <a:r>
              <a:rPr dirty="0" sz="700" spc="35">
                <a:latin typeface="Lucida Sans Unicode"/>
                <a:cs typeface="Lucida Sans Unicode"/>
              </a:rPr>
              <a:t>слайда)</a:t>
            </a:r>
            <a:r>
              <a:rPr dirty="0" sz="700" spc="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–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стиль,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связанный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со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слайдом,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раздаточным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материалом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страницей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заметок,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отображаемых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это время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  </a:t>
            </a:r>
            <a:r>
              <a:rPr dirty="0" sz="700" spc="-5">
                <a:latin typeface="Lucida Sans Unicode"/>
                <a:cs typeface="Lucida Sans Unicode"/>
              </a:rPr>
              <a:t>рабочей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области.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Двойное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нажатие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левой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кнопкой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мыши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имени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стиля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откроет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диалог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Дизайн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слайда</a:t>
            </a:r>
            <a:r>
              <a:rPr dirty="0" sz="700" spc="-1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700" spc="35">
                <a:latin typeface="Lucida Sans Unicode"/>
                <a:cs typeface="Lucida Sans Unicode"/>
              </a:rPr>
              <a:t>Ползунок </a:t>
            </a:r>
            <a:r>
              <a:rPr dirty="0" sz="700" spc="40">
                <a:latin typeface="Lucida Sans Unicode"/>
                <a:cs typeface="Lucida Sans Unicode"/>
              </a:rPr>
              <a:t>масштабирования</a:t>
            </a:r>
            <a:r>
              <a:rPr dirty="0" sz="700" spc="-1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– </a:t>
            </a:r>
            <a:r>
              <a:rPr dirty="0" sz="700" spc="-10">
                <a:latin typeface="Lucida Sans Unicode"/>
                <a:cs typeface="Lucida Sans Unicode"/>
              </a:rPr>
              <a:t>регулирует </a:t>
            </a:r>
            <a:r>
              <a:rPr dirty="0" sz="700" spc="-5">
                <a:latin typeface="Lucida Sans Unicode"/>
                <a:cs typeface="Lucida Sans Unicode"/>
              </a:rPr>
              <a:t>процент масштабирования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рабочей </a:t>
            </a:r>
            <a:r>
              <a:rPr dirty="0" sz="700" spc="-10">
                <a:latin typeface="Lucida Sans Unicode"/>
                <a:cs typeface="Lucida Sans Unicode"/>
              </a:rPr>
              <a:t>области.</a:t>
            </a:r>
            <a:endParaRPr sz="700">
              <a:latin typeface="Lucida Sans Unicode"/>
              <a:cs typeface="Lucida Sans Unicode"/>
            </a:endParaRPr>
          </a:p>
          <a:p>
            <a:pPr marL="12700" marR="278765">
              <a:lnSpc>
                <a:spcPct val="125200"/>
              </a:lnSpc>
            </a:pPr>
            <a:r>
              <a:rPr dirty="0" sz="700" spc="35">
                <a:latin typeface="Lucida Sans Unicode"/>
                <a:cs typeface="Lucida Sans Unicode"/>
              </a:rPr>
              <a:t>Процент </a:t>
            </a:r>
            <a:r>
              <a:rPr dirty="0" sz="700" spc="40">
                <a:latin typeface="Lucida Sans Unicode"/>
                <a:cs typeface="Lucida Sans Unicode"/>
              </a:rPr>
              <a:t>масштабирования </a:t>
            </a:r>
            <a:r>
              <a:rPr dirty="0" sz="700">
                <a:latin typeface="Lucida Sans Unicode"/>
                <a:cs typeface="Lucida Sans Unicode"/>
              </a:rPr>
              <a:t>– </a:t>
            </a:r>
            <a:r>
              <a:rPr dirty="0" sz="700" spc="-5">
                <a:latin typeface="Lucida Sans Unicode"/>
                <a:cs typeface="Lucida Sans Unicode"/>
              </a:rPr>
              <a:t>отображает </a:t>
            </a:r>
            <a:r>
              <a:rPr dirty="0" sz="700" spc="-10">
                <a:latin typeface="Lucida Sans Unicode"/>
                <a:cs typeface="Lucida Sans Unicode"/>
              </a:rPr>
              <a:t>цифровое </a:t>
            </a:r>
            <a:r>
              <a:rPr dirty="0" sz="700" spc="-5">
                <a:latin typeface="Lucida Sans Unicode"/>
                <a:cs typeface="Lucida Sans Unicode"/>
              </a:rPr>
              <a:t>значение масштабирования </a:t>
            </a:r>
            <a:r>
              <a:rPr dirty="0" sz="700">
                <a:latin typeface="Lucida Sans Unicode"/>
                <a:cs typeface="Lucida Sans Unicode"/>
              </a:rPr>
              <a:t>в процентах. Двойное </a:t>
            </a:r>
            <a:r>
              <a:rPr dirty="0" sz="700" spc="-5">
                <a:latin typeface="Lucida Sans Unicode"/>
                <a:cs typeface="Lucida Sans Unicode"/>
              </a:rPr>
              <a:t>нажатие </a:t>
            </a:r>
            <a:r>
              <a:rPr dirty="0" sz="700" spc="-10">
                <a:latin typeface="Lucida Sans Unicode"/>
                <a:cs typeface="Lucida Sans Unicode"/>
              </a:rPr>
              <a:t>левой </a:t>
            </a:r>
            <a:r>
              <a:rPr dirty="0" sz="700" spc="5">
                <a:latin typeface="Lucida Sans Unicode"/>
                <a:cs typeface="Lucida Sans Unicode"/>
              </a:rPr>
              <a:t>кнопкой </a:t>
            </a:r>
            <a:r>
              <a:rPr dirty="0" sz="700" spc="-10">
                <a:latin typeface="Lucida Sans Unicode"/>
                <a:cs typeface="Lucida Sans Unicode"/>
              </a:rPr>
              <a:t>мыши </a:t>
            </a:r>
            <a:r>
              <a:rPr dirty="0" sz="700">
                <a:latin typeface="Lucida Sans Unicode"/>
                <a:cs typeface="Lucida Sans Unicode"/>
              </a:rPr>
              <a:t>на  </a:t>
            </a:r>
            <a:r>
              <a:rPr dirty="0" sz="700" spc="-5">
                <a:latin typeface="Lucida Sans Unicode"/>
                <a:cs typeface="Lucida Sans Unicode"/>
              </a:rPr>
              <a:t>процентах </a:t>
            </a:r>
            <a:r>
              <a:rPr dirty="0" sz="700" spc="5">
                <a:latin typeface="Lucida Sans Unicode"/>
                <a:cs typeface="Lucida Sans Unicode"/>
              </a:rPr>
              <a:t>откроет </a:t>
            </a:r>
            <a:r>
              <a:rPr dirty="0" sz="700" spc="-10">
                <a:latin typeface="Lucida Sans Unicode"/>
                <a:cs typeface="Lucida Sans Unicode"/>
              </a:rPr>
              <a:t>диалог </a:t>
            </a:r>
            <a:r>
              <a:rPr dirty="0" sz="700" spc="-5">
                <a:latin typeface="Lucida Sans Unicode"/>
                <a:cs typeface="Lucida Sans Unicode"/>
              </a:rPr>
              <a:t>Масштабирование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5">
                <a:latin typeface="Lucida Sans Unicode"/>
                <a:cs typeface="Lucida Sans Unicode"/>
              </a:rPr>
              <a:t>режимы</a:t>
            </a:r>
            <a:r>
              <a:rPr dirty="0" sz="700" spc="-16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просмотра.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700" spc="45">
                <a:latin typeface="Lucida Sans Unicode"/>
                <a:cs typeface="Lucida Sans Unicode"/>
              </a:rPr>
              <a:t>Строку </a:t>
            </a:r>
            <a:r>
              <a:rPr dirty="0" sz="700" spc="40">
                <a:latin typeface="Lucida Sans Unicode"/>
                <a:cs typeface="Lucida Sans Unicode"/>
              </a:rPr>
              <a:t>состояния</a:t>
            </a:r>
            <a:r>
              <a:rPr dirty="0" sz="700" spc="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эту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информацию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можно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скрыть,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убрав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флажок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с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Строка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состояния</a:t>
            </a:r>
            <a:r>
              <a:rPr dirty="0" sz="700" spc="-45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Вид</a:t>
            </a:r>
            <a:r>
              <a:rPr dirty="0" sz="700" spc="-1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6491" y="6622603"/>
            <a:ext cx="6669405" cy="29356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65">
                <a:latin typeface="Lucida Sans Unicode"/>
                <a:cs typeface="Lucida Sans Unicode"/>
              </a:rPr>
              <a:t>Виды </a:t>
            </a:r>
            <a:r>
              <a:rPr dirty="0" sz="900" spc="70">
                <a:latin typeface="Lucida Sans Unicode"/>
                <a:cs typeface="Lucida Sans Unicode"/>
              </a:rPr>
              <a:t>рабочей</a:t>
            </a:r>
            <a:r>
              <a:rPr dirty="0" sz="900" spc="170">
                <a:latin typeface="Lucida Sans Unicode"/>
                <a:cs typeface="Lucida Sans Unicode"/>
              </a:rPr>
              <a:t> </a:t>
            </a:r>
            <a:r>
              <a:rPr dirty="0" sz="900" spc="65">
                <a:latin typeface="Lucida Sans Unicode"/>
                <a:cs typeface="Lucida Sans Unicode"/>
              </a:rPr>
              <a:t>области</a:t>
            </a:r>
            <a:endParaRPr sz="900">
              <a:latin typeface="Lucida Sans Unicode"/>
              <a:cs typeface="Lucida Sans Unicode"/>
            </a:endParaRPr>
          </a:p>
          <a:p>
            <a:pPr marL="12700" marR="76200">
              <a:lnSpc>
                <a:spcPct val="125200"/>
              </a:lnSpc>
              <a:spcBef>
                <a:spcPts val="509"/>
              </a:spcBef>
            </a:pPr>
            <a:r>
              <a:rPr dirty="0" sz="700" spc="-15">
                <a:latin typeface="Lucida Sans Unicode"/>
                <a:cs typeface="Lucida Sans Unicode"/>
              </a:rPr>
              <a:t>Каждый </a:t>
            </a:r>
            <a:r>
              <a:rPr dirty="0" sz="700">
                <a:latin typeface="Lucida Sans Unicode"/>
                <a:cs typeface="Lucida Sans Unicode"/>
              </a:rPr>
              <a:t>из </a:t>
            </a:r>
            <a:r>
              <a:rPr dirty="0" sz="700" spc="-10">
                <a:latin typeface="Lucida Sans Unicode"/>
                <a:cs typeface="Lucida Sans Unicode"/>
              </a:rPr>
              <a:t>видов </a:t>
            </a:r>
            <a:r>
              <a:rPr dirty="0" sz="700" spc="-5">
                <a:latin typeface="Lucida Sans Unicode"/>
                <a:cs typeface="Lucida Sans Unicode"/>
              </a:rPr>
              <a:t>рабочей </a:t>
            </a:r>
            <a:r>
              <a:rPr dirty="0" sz="700" spc="-10">
                <a:latin typeface="Lucida Sans Unicode"/>
                <a:cs typeface="Lucida Sans Unicode"/>
              </a:rPr>
              <a:t>области </a:t>
            </a:r>
            <a:r>
              <a:rPr dirty="0" sz="700" spc="-5">
                <a:latin typeface="Lucida Sans Unicode"/>
                <a:cs typeface="Lucida Sans Unicode"/>
              </a:rPr>
              <a:t>предназначен </a:t>
            </a:r>
            <a:r>
              <a:rPr dirty="0" sz="700" spc="-20">
                <a:latin typeface="Lucida Sans Unicode"/>
                <a:cs typeface="Lucida Sans Unicode"/>
              </a:rPr>
              <a:t>для </a:t>
            </a:r>
            <a:r>
              <a:rPr dirty="0" sz="700" spc="-10">
                <a:latin typeface="Lucida Sans Unicode"/>
                <a:cs typeface="Lucida Sans Unicode"/>
              </a:rPr>
              <a:t>облегчения </a:t>
            </a:r>
            <a:r>
              <a:rPr dirty="0" sz="700" spc="-5">
                <a:latin typeface="Lucida Sans Unicode"/>
                <a:cs typeface="Lucida Sans Unicode"/>
              </a:rPr>
              <a:t>выполнения определенных </a:t>
            </a:r>
            <a:r>
              <a:rPr dirty="0" sz="700" spc="-10">
                <a:latin typeface="Lucida Sans Unicode"/>
                <a:cs typeface="Lucida Sans Unicode"/>
              </a:rPr>
              <a:t>задач, </a:t>
            </a:r>
            <a:r>
              <a:rPr dirty="0" sz="700" spc="-5">
                <a:latin typeface="Lucida Sans Unicode"/>
                <a:cs typeface="Lucida Sans Unicode"/>
              </a:rPr>
              <a:t>поэтому </a:t>
            </a:r>
            <a:r>
              <a:rPr dirty="0" sz="700" spc="-20">
                <a:latin typeface="Lucida Sans Unicode"/>
                <a:cs typeface="Lucida Sans Unicode"/>
              </a:rPr>
              <a:t>будет </a:t>
            </a:r>
            <a:r>
              <a:rPr dirty="0" sz="700">
                <a:latin typeface="Lucida Sans Unicode"/>
                <a:cs typeface="Lucida Sans Unicode"/>
              </a:rPr>
              <a:t>полезно </a:t>
            </a:r>
            <a:r>
              <a:rPr dirty="0" sz="700" spc="-5">
                <a:latin typeface="Lucida Sans Unicode"/>
                <a:cs typeface="Lucida Sans Unicode"/>
              </a:rPr>
              <a:t>ознакомиться </a:t>
            </a:r>
            <a:r>
              <a:rPr dirty="0" sz="700">
                <a:latin typeface="Lucida Sans Unicode"/>
                <a:cs typeface="Lucida Sans Unicode"/>
              </a:rPr>
              <a:t>с </a:t>
            </a:r>
            <a:r>
              <a:rPr dirty="0" sz="700" spc="-5">
                <a:latin typeface="Lucida Sans Unicode"/>
                <a:cs typeface="Lucida Sans Unicode"/>
              </a:rPr>
              <a:t>ними </a:t>
            </a:r>
            <a:r>
              <a:rPr dirty="0" sz="700" spc="-20">
                <a:latin typeface="Lucida Sans Unicode"/>
                <a:cs typeface="Lucida Sans Unicode"/>
              </a:rPr>
              <a:t>для  </a:t>
            </a:r>
            <a:r>
              <a:rPr dirty="0" sz="700">
                <a:latin typeface="Lucida Sans Unicode"/>
                <a:cs typeface="Lucida Sans Unicode"/>
              </a:rPr>
              <a:t>того, </a:t>
            </a:r>
            <a:r>
              <a:rPr dirty="0" sz="700" spc="-10">
                <a:latin typeface="Lucida Sans Unicode"/>
                <a:cs typeface="Lucida Sans Unicode"/>
              </a:rPr>
              <a:t>чтобы </a:t>
            </a:r>
            <a:r>
              <a:rPr dirty="0" sz="700" spc="-15">
                <a:latin typeface="Lucida Sans Unicode"/>
                <a:cs typeface="Lucida Sans Unicode"/>
              </a:rPr>
              <a:t>быстро </a:t>
            </a:r>
            <a:r>
              <a:rPr dirty="0" sz="700" spc="-10">
                <a:latin typeface="Lucida Sans Unicode"/>
                <a:cs typeface="Lucida Sans Unicode"/>
              </a:rPr>
              <a:t>выполнять эти</a:t>
            </a:r>
            <a:r>
              <a:rPr dirty="0" sz="700" spc="-1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задачи.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600" spc="60">
                <a:solidFill>
                  <a:srgbClr val="ABABAB"/>
                </a:solidFill>
                <a:latin typeface="Lucida Sans Unicode"/>
                <a:cs typeface="Lucida Sans Unicode"/>
              </a:rPr>
              <a:t>Примечание</a:t>
            </a:r>
            <a:endParaRPr sz="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0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</a:pPr>
            <a:r>
              <a:rPr dirty="0" sz="600" spc="30">
                <a:latin typeface="Lucida Sans Unicode"/>
                <a:cs typeface="Lucida Sans Unicode"/>
              </a:rPr>
              <a:t>Для </a:t>
            </a:r>
            <a:r>
              <a:rPr dirty="0" sz="600" spc="15">
                <a:latin typeface="Lucida Sans Unicode"/>
                <a:cs typeface="Lucida Sans Unicode"/>
              </a:rPr>
              <a:t>каждого </a:t>
            </a:r>
            <a:r>
              <a:rPr dirty="0" sz="600" spc="25">
                <a:latin typeface="Lucida Sans Unicode"/>
                <a:cs typeface="Lucida Sans Unicode"/>
              </a:rPr>
              <a:t>вида </a:t>
            </a:r>
            <a:r>
              <a:rPr dirty="0" sz="600" spc="15">
                <a:latin typeface="Lucida Sans Unicode"/>
                <a:cs typeface="Lucida Sans Unicode"/>
              </a:rPr>
              <a:t>рабочей </a:t>
            </a:r>
            <a:r>
              <a:rPr dirty="0" sz="600" spc="20">
                <a:latin typeface="Lucida Sans Unicode"/>
                <a:cs typeface="Lucida Sans Unicode"/>
              </a:rPr>
              <a:t>области </a:t>
            </a:r>
            <a:r>
              <a:rPr dirty="0" sz="600" spc="10">
                <a:latin typeface="Lucida Sans Unicode"/>
                <a:cs typeface="Lucida Sans Unicode"/>
              </a:rPr>
              <a:t>отображается </a:t>
            </a:r>
            <a:r>
              <a:rPr dirty="0" sz="600" spc="15">
                <a:latin typeface="Lucida Sans Unicode"/>
                <a:cs typeface="Lucida Sans Unicode"/>
              </a:rPr>
              <a:t>различный </a:t>
            </a:r>
            <a:r>
              <a:rPr dirty="0" sz="600" spc="20">
                <a:latin typeface="Lucida Sans Unicode"/>
                <a:cs typeface="Lucida Sans Unicode"/>
              </a:rPr>
              <a:t>набор </a:t>
            </a:r>
            <a:r>
              <a:rPr dirty="0" sz="600" spc="15">
                <a:latin typeface="Lucida Sans Unicode"/>
                <a:cs typeface="Lucida Sans Unicode"/>
              </a:rPr>
              <a:t>панелей </a:t>
            </a:r>
            <a:r>
              <a:rPr dirty="0" sz="600" spc="10">
                <a:latin typeface="Lucida Sans Unicode"/>
                <a:cs typeface="Lucida Sans Unicode"/>
              </a:rPr>
              <a:t>инструментов. </a:t>
            </a:r>
            <a:r>
              <a:rPr dirty="0" sz="600" spc="15">
                <a:latin typeface="Lucida Sans Unicode"/>
                <a:cs typeface="Lucida Sans Unicode"/>
              </a:rPr>
              <a:t>Эти панели </a:t>
            </a:r>
            <a:r>
              <a:rPr dirty="0" sz="600" spc="10">
                <a:latin typeface="Lucida Sans Unicode"/>
                <a:cs typeface="Lucida Sans Unicode"/>
              </a:rPr>
              <a:t>инструментов можно настроить, </a:t>
            </a:r>
            <a:r>
              <a:rPr dirty="0" sz="600" spc="15">
                <a:latin typeface="Lucida Sans Unicode"/>
                <a:cs typeface="Lucida Sans Unicode"/>
              </a:rPr>
              <a:t>выбрав </a:t>
            </a:r>
            <a:r>
              <a:rPr dirty="0" sz="600" spc="10">
                <a:latin typeface="Lucida Sans Unicode"/>
                <a:cs typeface="Lucida Sans Unicode"/>
              </a:rPr>
              <a:t>меню </a:t>
            </a:r>
            <a:r>
              <a:rPr dirty="0" sz="600" spc="20">
                <a:latin typeface="Arial"/>
                <a:cs typeface="Arial"/>
              </a:rPr>
              <a:t>Вид</a:t>
            </a:r>
            <a:r>
              <a:rPr dirty="0" sz="600" spc="35">
                <a:latin typeface="Arial"/>
                <a:cs typeface="Arial"/>
              </a:rPr>
              <a:t> </a:t>
            </a:r>
            <a:r>
              <a:rPr dirty="0" sz="600" spc="15">
                <a:latin typeface="MS Gothic"/>
                <a:cs typeface="MS Gothic"/>
              </a:rPr>
              <a:t>‣</a:t>
            </a:r>
            <a:endParaRPr sz="600">
              <a:latin typeface="MS Gothic"/>
              <a:cs typeface="MS Gothic"/>
            </a:endParaRPr>
          </a:p>
          <a:p>
            <a:pPr marL="114300">
              <a:lnSpc>
                <a:spcPct val="100000"/>
              </a:lnSpc>
              <a:spcBef>
                <a:spcPts val="330"/>
              </a:spcBef>
            </a:pPr>
            <a:r>
              <a:rPr dirty="0" sz="600" spc="5">
                <a:latin typeface="Arial"/>
                <a:cs typeface="Arial"/>
              </a:rPr>
              <a:t>Панели инструментов </a:t>
            </a:r>
            <a:r>
              <a:rPr dirty="0" sz="600" spc="20">
                <a:latin typeface="Lucida Sans Unicode"/>
                <a:cs typeface="Lucida Sans Unicode"/>
              </a:rPr>
              <a:t>и </a:t>
            </a:r>
            <a:r>
              <a:rPr dirty="0" sz="600" spc="15">
                <a:latin typeface="Lucida Sans Unicode"/>
                <a:cs typeface="Lucida Sans Unicode"/>
              </a:rPr>
              <a:t>установив </a:t>
            </a:r>
            <a:r>
              <a:rPr dirty="0" sz="600" spc="25">
                <a:latin typeface="Lucida Sans Unicode"/>
                <a:cs typeface="Lucida Sans Unicode"/>
              </a:rPr>
              <a:t>или сняв флажок </a:t>
            </a:r>
            <a:r>
              <a:rPr dirty="0" sz="600" spc="15">
                <a:latin typeface="Lucida Sans Unicode"/>
                <a:cs typeface="Lucida Sans Unicode"/>
              </a:rPr>
              <a:t>у нужной панели</a:t>
            </a:r>
            <a:r>
              <a:rPr dirty="0" sz="600" spc="-65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Lucida Sans Unicode"/>
                <a:cs typeface="Lucida Sans Unicode"/>
              </a:rPr>
              <a:t>инструментов.</a:t>
            </a:r>
            <a:endParaRPr sz="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60">
                <a:latin typeface="Lucida Sans Unicode"/>
                <a:cs typeface="Lucida Sans Unicode"/>
              </a:rPr>
              <a:t>Режим</a:t>
            </a:r>
            <a:r>
              <a:rPr dirty="0" sz="800" spc="70">
                <a:latin typeface="Lucida Sans Unicode"/>
                <a:cs typeface="Lucida Sans Unicode"/>
              </a:rPr>
              <a:t> </a:t>
            </a:r>
            <a:r>
              <a:rPr dirty="0" sz="800" spc="75">
                <a:latin typeface="Lucida Sans Unicode"/>
                <a:cs typeface="Lucida Sans Unicode"/>
              </a:rPr>
              <a:t>рисования</a:t>
            </a:r>
            <a:endParaRPr sz="800">
              <a:latin typeface="Lucida Sans Unicode"/>
              <a:cs typeface="Lucida Sans Unicode"/>
            </a:endParaRPr>
          </a:p>
          <a:p>
            <a:pPr marL="12700" marR="140970">
              <a:lnSpc>
                <a:spcPct val="125200"/>
              </a:lnSpc>
              <a:spcBef>
                <a:spcPts val="580"/>
              </a:spcBef>
            </a:pPr>
            <a:r>
              <a:rPr dirty="0" sz="700" spc="-5" i="1">
                <a:latin typeface="Lucida Sans Unicode"/>
                <a:cs typeface="Lucida Sans Unicode"/>
              </a:rPr>
              <a:t>Режим</a:t>
            </a:r>
            <a:r>
              <a:rPr dirty="0" sz="700" spc="-4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рисования</a:t>
            </a:r>
            <a:r>
              <a:rPr dirty="0" sz="700" spc="-40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–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это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главный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вид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работы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со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слайдами.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Используйте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этот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вид,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задать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формат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выбрать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дизайн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слайда,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добавить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текст,  рисунки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10">
                <a:latin typeface="Lucida Sans Unicode"/>
                <a:cs typeface="Lucida Sans Unicode"/>
              </a:rPr>
              <a:t>эффекты</a:t>
            </a:r>
            <a:r>
              <a:rPr dirty="0" sz="700" spc="-9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анимации.</a:t>
            </a:r>
            <a:endParaRPr sz="700">
              <a:latin typeface="Lucida Sans Unicode"/>
              <a:cs typeface="Lucida Sans Unicode"/>
            </a:endParaRPr>
          </a:p>
          <a:p>
            <a:pPr marL="12700" marR="80645">
              <a:lnSpc>
                <a:spcPct val="125200"/>
              </a:lnSpc>
              <a:spcBef>
                <a:spcPts val="655"/>
              </a:spcBef>
            </a:pPr>
            <a:r>
              <a:rPr dirty="0" sz="700" spc="-5">
                <a:latin typeface="Lucida Sans Unicode"/>
                <a:cs typeface="Lucida Sans Unicode"/>
              </a:rPr>
              <a:t>Чтобы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поместить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нужный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рабочую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область,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левой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кнопкой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мыши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его уменьшенное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изображение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дважды  </a:t>
            </a:r>
            <a:r>
              <a:rPr dirty="0" sz="700" spc="-5">
                <a:latin typeface="Lucida Sans Unicode"/>
                <a:cs typeface="Lucida Sans Unicode"/>
              </a:rPr>
              <a:t>нажмите </a:t>
            </a:r>
            <a:r>
              <a:rPr dirty="0" sz="700" spc="-10">
                <a:latin typeface="Lucida Sans Unicode"/>
                <a:cs typeface="Lucida Sans Unicode"/>
              </a:rPr>
              <a:t>левой </a:t>
            </a:r>
            <a:r>
              <a:rPr dirty="0" sz="700" spc="5">
                <a:latin typeface="Lucida Sans Unicode"/>
                <a:cs typeface="Lucida Sans Unicode"/>
              </a:rPr>
              <a:t>кнопкой </a:t>
            </a:r>
            <a:r>
              <a:rPr dirty="0" sz="700" spc="-10">
                <a:latin typeface="Lucida Sans Unicode"/>
                <a:cs typeface="Lucida Sans Unicode"/>
              </a:rPr>
              <a:t>мыши </a:t>
            </a:r>
            <a:r>
              <a:rPr dirty="0" sz="700">
                <a:latin typeface="Lucida Sans Unicode"/>
                <a:cs typeface="Lucida Sans Unicode"/>
              </a:rPr>
              <a:t>по </a:t>
            </a:r>
            <a:r>
              <a:rPr dirty="0" sz="700" spc="-5">
                <a:latin typeface="Lucida Sans Unicode"/>
                <a:cs typeface="Lucida Sans Unicode"/>
              </a:rPr>
              <a:t>имени </a:t>
            </a:r>
            <a:r>
              <a:rPr dirty="0" sz="700" spc="-15">
                <a:latin typeface="Lucida Sans Unicode"/>
                <a:cs typeface="Lucida Sans Unicode"/>
              </a:rPr>
              <a:t>слайда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 i="1">
                <a:latin typeface="Lucida Sans Unicode"/>
                <a:cs typeface="Lucida Sans Unicode"/>
              </a:rPr>
              <a:t>Навигаторе </a:t>
            </a:r>
            <a:r>
              <a:rPr dirty="0" sz="700" spc="-5">
                <a:latin typeface="Lucida Sans Unicode"/>
                <a:cs typeface="Lucida Sans Unicode"/>
              </a:rPr>
              <a:t>(смотрите </a:t>
            </a:r>
            <a:r>
              <a:rPr dirty="0" u="sng" sz="700" spc="-1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Глава </a:t>
            </a:r>
            <a:r>
              <a:rPr dirty="0" u="sng" sz="70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1 –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Введение </a:t>
            </a:r>
            <a:r>
              <a:rPr dirty="0" u="sng" sz="70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в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2"/>
              </a:rPr>
              <a:t>LibreOffice</a:t>
            </a:r>
            <a:r>
              <a:rPr dirty="0" sz="700" spc="-10">
                <a:solidFill>
                  <a:srgbClr val="C97800"/>
                </a:solid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 полное </a:t>
            </a:r>
            <a:r>
              <a:rPr dirty="0" sz="700" spc="-10" i="1">
                <a:latin typeface="Lucida Sans Unicode"/>
                <a:cs typeface="Lucida Sans Unicode"/>
              </a:rPr>
              <a:t>Руководство </a:t>
            </a:r>
            <a:r>
              <a:rPr dirty="0" sz="700" i="1">
                <a:latin typeface="Lucida Sans Unicode"/>
                <a:cs typeface="Lucida Sans Unicode"/>
              </a:rPr>
              <a:t>по </a:t>
            </a:r>
            <a:r>
              <a:rPr dirty="0" sz="700" spc="-5" i="1">
                <a:latin typeface="Lucida Sans Unicode"/>
                <a:cs typeface="Lucida Sans Unicode"/>
              </a:rPr>
              <a:t>Impress </a:t>
            </a:r>
            <a:r>
              <a:rPr dirty="0" sz="700" spc="-20">
                <a:latin typeface="Lucida Sans Unicode"/>
                <a:cs typeface="Lucida Sans Unicode"/>
              </a:rPr>
              <a:t>для  </a:t>
            </a:r>
            <a:r>
              <a:rPr dirty="0" sz="700" spc="-10">
                <a:latin typeface="Lucida Sans Unicode"/>
                <a:cs typeface="Lucida Sans Unicode"/>
              </a:rPr>
              <a:t>получения </a:t>
            </a:r>
            <a:r>
              <a:rPr dirty="0" sz="700" spc="-5">
                <a:latin typeface="Lucida Sans Unicode"/>
                <a:cs typeface="Lucida Sans Unicode"/>
              </a:rPr>
              <a:t>подробной информации </a:t>
            </a:r>
            <a:r>
              <a:rPr dirty="0" sz="700">
                <a:latin typeface="Lucida Sans Unicode"/>
                <a:cs typeface="Lucida Sans Unicode"/>
              </a:rPr>
              <a:t>о</a:t>
            </a:r>
            <a:r>
              <a:rPr dirty="0" sz="700" spc="-9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Навигаторе</a:t>
            </a:r>
            <a:r>
              <a:rPr dirty="0" sz="700" spc="-5">
                <a:latin typeface="Lucida Sans Unicode"/>
                <a:cs typeface="Lucida Sans Unicode"/>
              </a:rPr>
              <a:t>).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800" spc="60">
                <a:latin typeface="Lucida Sans Unicode"/>
                <a:cs typeface="Lucida Sans Unicode"/>
              </a:rPr>
              <a:t>Режим</a:t>
            </a:r>
            <a:r>
              <a:rPr dirty="0" sz="800" spc="70">
                <a:latin typeface="Lucida Sans Unicode"/>
                <a:cs typeface="Lucida Sans Unicode"/>
              </a:rPr>
              <a:t> </a:t>
            </a:r>
            <a:r>
              <a:rPr dirty="0" sz="800" spc="65">
                <a:latin typeface="Lucida Sans Unicode"/>
                <a:cs typeface="Lucida Sans Unicode"/>
              </a:rPr>
              <a:t>структуры</a:t>
            </a:r>
            <a:endParaRPr sz="800">
              <a:latin typeface="Lucida Sans Unicode"/>
              <a:cs typeface="Lucida Sans Unicode"/>
            </a:endParaRPr>
          </a:p>
          <a:p>
            <a:pPr marL="12700" marR="5080">
              <a:lnSpc>
                <a:spcPct val="125200"/>
              </a:lnSpc>
              <a:spcBef>
                <a:spcPts val="585"/>
              </a:spcBef>
            </a:pPr>
            <a:r>
              <a:rPr dirty="0" sz="700" spc="-5">
                <a:latin typeface="Lucida Sans Unicode"/>
                <a:cs typeface="Lucida Sans Unicode"/>
              </a:rPr>
              <a:t>Режим </a:t>
            </a:r>
            <a:r>
              <a:rPr dirty="0" sz="700" spc="-10">
                <a:latin typeface="Lucida Sans Unicode"/>
                <a:cs typeface="Lucida Sans Unicode"/>
              </a:rPr>
              <a:t>структуры </a:t>
            </a:r>
            <a:r>
              <a:rPr dirty="0" sz="700" spc="-5">
                <a:latin typeface="Lucida Sans Unicode"/>
                <a:cs typeface="Lucida Sans Unicode"/>
              </a:rPr>
              <a:t>(рисунок ниже) </a:t>
            </a:r>
            <a:r>
              <a:rPr dirty="0" sz="700" spc="-10">
                <a:latin typeface="Lucida Sans Unicode"/>
                <a:cs typeface="Lucida Sans Unicode"/>
              </a:rPr>
              <a:t>содержит </a:t>
            </a:r>
            <a:r>
              <a:rPr dirty="0" sz="700" spc="-15">
                <a:latin typeface="Lucida Sans Unicode"/>
                <a:cs typeface="Lucida Sans Unicode"/>
              </a:rPr>
              <a:t>все слайды </a:t>
            </a:r>
            <a:r>
              <a:rPr dirty="0" sz="700" spc="-5">
                <a:latin typeface="Lucida Sans Unicode"/>
                <a:cs typeface="Lucida Sans Unicode"/>
              </a:rPr>
              <a:t>презентации пронумерованные </a:t>
            </a:r>
            <a:r>
              <a:rPr dirty="0" sz="700" spc="-10">
                <a:latin typeface="Lucida Sans Unicode"/>
                <a:cs typeface="Lucida Sans Unicode"/>
              </a:rPr>
              <a:t>последовательно. Здесь </a:t>
            </a:r>
            <a:r>
              <a:rPr dirty="0" sz="700" spc="5">
                <a:latin typeface="Lucida Sans Unicode"/>
                <a:cs typeface="Lucida Sans Unicode"/>
              </a:rPr>
              <a:t>показаны </a:t>
            </a:r>
            <a:r>
              <a:rPr dirty="0" sz="700">
                <a:latin typeface="Lucida Sans Unicode"/>
                <a:cs typeface="Lucida Sans Unicode"/>
              </a:rPr>
              <a:t>заголовки </a:t>
            </a:r>
            <a:r>
              <a:rPr dirty="0" sz="700" spc="-5">
                <a:latin typeface="Lucida Sans Unicode"/>
                <a:cs typeface="Lucida Sans Unicode"/>
              </a:rPr>
              <a:t>тем,  маркированные списки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5">
                <a:latin typeface="Lucida Sans Unicode"/>
                <a:cs typeface="Lucida Sans Unicode"/>
              </a:rPr>
              <a:t>нумерованные списки </a:t>
            </a:r>
            <a:r>
              <a:rPr dirty="0" sz="700" spc="-20">
                <a:latin typeface="Lucida Sans Unicode"/>
                <a:cs typeface="Lucida Sans Unicode"/>
              </a:rPr>
              <a:t>для </a:t>
            </a:r>
            <a:r>
              <a:rPr dirty="0" sz="700" spc="-5">
                <a:latin typeface="Lucida Sans Unicode"/>
                <a:cs typeface="Lucida Sans Unicode"/>
              </a:rPr>
              <a:t>каждого </a:t>
            </a:r>
            <a:r>
              <a:rPr dirty="0" sz="700" spc="-15">
                <a:latin typeface="Lucida Sans Unicode"/>
                <a:cs typeface="Lucida Sans Unicode"/>
              </a:rPr>
              <a:t>слайда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формате </a:t>
            </a:r>
            <a:r>
              <a:rPr dirty="0" sz="700" spc="-10">
                <a:latin typeface="Lucida Sans Unicode"/>
                <a:cs typeface="Lucida Sans Unicode"/>
              </a:rPr>
              <a:t>структуры. </a:t>
            </a:r>
            <a:r>
              <a:rPr dirty="0" sz="700">
                <a:latin typeface="Lucida Sans Unicode"/>
                <a:cs typeface="Lucida Sans Unicode"/>
              </a:rPr>
              <a:t>Показан </a:t>
            </a:r>
            <a:r>
              <a:rPr dirty="0" sz="700" spc="-5">
                <a:latin typeface="Lucida Sans Unicode"/>
                <a:cs typeface="Lucida Sans Unicode"/>
              </a:rPr>
              <a:t>только текст, </a:t>
            </a:r>
            <a:r>
              <a:rPr dirty="0" sz="700" spc="-10">
                <a:latin typeface="Lucida Sans Unicode"/>
                <a:cs typeface="Lucida Sans Unicode"/>
              </a:rPr>
              <a:t>содержащийся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текстовых полях </a:t>
            </a:r>
            <a:r>
              <a:rPr dirty="0" sz="700">
                <a:latin typeface="Lucida Sans Unicode"/>
                <a:cs typeface="Lucida Sans Unicode"/>
              </a:rPr>
              <a:t>по  </a:t>
            </a:r>
            <a:r>
              <a:rPr dirty="0" sz="700" spc="-10">
                <a:latin typeface="Lucida Sans Unicode"/>
                <a:cs typeface="Lucida Sans Unicode"/>
              </a:rPr>
              <a:t>умолчанию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каждом </a:t>
            </a:r>
            <a:r>
              <a:rPr dirty="0" sz="700" spc="-10">
                <a:latin typeface="Lucida Sans Unicode"/>
                <a:cs typeface="Lucida Sans Unicode"/>
              </a:rPr>
              <a:t>слайде, </a:t>
            </a:r>
            <a:r>
              <a:rPr dirty="0" sz="700">
                <a:latin typeface="Lucida Sans Unicode"/>
                <a:cs typeface="Lucida Sans Unicode"/>
              </a:rPr>
              <a:t>так </a:t>
            </a:r>
            <a:r>
              <a:rPr dirty="0" sz="700" spc="-5">
                <a:latin typeface="Lucida Sans Unicode"/>
                <a:cs typeface="Lucida Sans Unicode"/>
              </a:rPr>
              <a:t>что, </a:t>
            </a:r>
            <a:r>
              <a:rPr dirty="0" sz="700" spc="-10">
                <a:latin typeface="Lucida Sans Unicode"/>
                <a:cs typeface="Lucida Sans Unicode"/>
              </a:rPr>
              <a:t>если слайд включает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5">
                <a:latin typeface="Lucida Sans Unicode"/>
                <a:cs typeface="Lucida Sans Unicode"/>
              </a:rPr>
              <a:t>себя </a:t>
            </a:r>
            <a:r>
              <a:rPr dirty="0" sz="700" spc="-10">
                <a:latin typeface="Lucida Sans Unicode"/>
                <a:cs typeface="Lucida Sans Unicode"/>
              </a:rPr>
              <a:t>другие </a:t>
            </a:r>
            <a:r>
              <a:rPr dirty="0" sz="700" spc="-5">
                <a:latin typeface="Lucida Sans Unicode"/>
                <a:cs typeface="Lucida Sans Unicode"/>
              </a:rPr>
              <a:t>текстовые поля </a:t>
            </a:r>
            <a:r>
              <a:rPr dirty="0" sz="700" spc="-10">
                <a:latin typeface="Lucida Sans Unicode"/>
                <a:cs typeface="Lucida Sans Unicode"/>
              </a:rPr>
              <a:t>или </a:t>
            </a:r>
            <a:r>
              <a:rPr dirty="0" sz="700" spc="-5">
                <a:latin typeface="Lucida Sans Unicode"/>
                <a:cs typeface="Lucida Sans Unicode"/>
              </a:rPr>
              <a:t>графические объекты, текст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этих </a:t>
            </a:r>
            <a:r>
              <a:rPr dirty="0" sz="700">
                <a:latin typeface="Lucida Sans Unicode"/>
                <a:cs typeface="Lucida Sans Unicode"/>
              </a:rPr>
              <a:t>объектах не  </a:t>
            </a:r>
            <a:r>
              <a:rPr dirty="0" sz="700" spc="-5">
                <a:latin typeface="Lucida Sans Unicode"/>
                <a:cs typeface="Lucida Sans Unicode"/>
              </a:rPr>
              <a:t>отображается. </a:t>
            </a:r>
            <a:r>
              <a:rPr dirty="0" sz="700" spc="-10">
                <a:latin typeface="Lucida Sans Unicode"/>
                <a:cs typeface="Lucida Sans Unicode"/>
              </a:rPr>
              <a:t>Имена слайдов </a:t>
            </a:r>
            <a:r>
              <a:rPr dirty="0" sz="700" spc="-5">
                <a:latin typeface="Lucida Sans Unicode"/>
                <a:cs typeface="Lucida Sans Unicode"/>
              </a:rPr>
              <a:t>также </a:t>
            </a:r>
            <a:r>
              <a:rPr dirty="0" sz="700">
                <a:latin typeface="Lucida Sans Unicode"/>
                <a:cs typeface="Lucida Sans Unicode"/>
              </a:rPr>
              <a:t>не</a:t>
            </a:r>
            <a:r>
              <a:rPr dirty="0" sz="700" spc="-16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показываются.</a:t>
            </a:r>
            <a:endParaRPr sz="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7324" y="368300"/>
            <a:ext cx="6393611" cy="4147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6491" y="4596921"/>
            <a:ext cx="6533515" cy="803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36854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latin typeface="Lucida Sans Unicode"/>
                <a:cs typeface="Lucida Sans Unicode"/>
              </a:rPr>
              <a:t>Режим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структуры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700" spc="-10">
                <a:latin typeface="Lucida Sans Unicode"/>
                <a:cs typeface="Lucida Sans Unicode"/>
              </a:rPr>
              <a:t>Используйте </a:t>
            </a:r>
            <a:r>
              <a:rPr dirty="0" sz="700" spc="-5">
                <a:latin typeface="Lucida Sans Unicode"/>
                <a:cs typeface="Lucida Sans Unicode"/>
              </a:rPr>
              <a:t>режим отображения </a:t>
            </a:r>
            <a:r>
              <a:rPr dirty="0" sz="700" spc="-10">
                <a:latin typeface="Lucida Sans Unicode"/>
                <a:cs typeface="Lucida Sans Unicode"/>
              </a:rPr>
              <a:t>структуры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170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следующих </a:t>
            </a:r>
            <a:r>
              <a:rPr dirty="0" sz="700" spc="-10">
                <a:latin typeface="Lucida Sans Unicode"/>
                <a:cs typeface="Lucida Sans Unicode"/>
              </a:rPr>
              <a:t>целей: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509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5">
                <a:latin typeface="Lucida Sans Unicode"/>
                <a:cs typeface="Lucida Sans Unicode"/>
              </a:rPr>
              <a:t>Внесение изменений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текст</a:t>
            </a:r>
            <a:r>
              <a:rPr dirty="0" sz="700" spc="-1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слайда:</a:t>
            </a:r>
            <a:endParaRPr sz="700">
              <a:latin typeface="Lucida Sans Unicode"/>
              <a:cs typeface="Lucida Sans Unicode"/>
            </a:endParaRPr>
          </a:p>
          <a:p>
            <a:pPr lvl="1" marL="521334" indent="-95885">
              <a:lnSpc>
                <a:spcPct val="100000"/>
              </a:lnSpc>
              <a:spcBef>
                <a:spcPts val="90"/>
              </a:spcBef>
              <a:buSzPct val="114285"/>
              <a:buFont typeface="Times New Roman"/>
              <a:buAutoNum type="alphaLcPeriod"/>
              <a:tabLst>
                <a:tab pos="521970" algn="l"/>
              </a:tabLst>
            </a:pPr>
            <a:r>
              <a:rPr dirty="0" sz="700" spc="-5">
                <a:latin typeface="Lucida Sans Unicode"/>
                <a:cs typeface="Lucida Sans Unicode"/>
              </a:rPr>
              <a:t>Добавление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удаление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так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же,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как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режиме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рисования.</a:t>
            </a:r>
            <a:endParaRPr sz="700">
              <a:latin typeface="Lucida Sans Unicode"/>
              <a:cs typeface="Lucida Sans Unicode"/>
            </a:endParaRPr>
          </a:p>
          <a:p>
            <a:pPr lvl="1" marL="521334" indent="-102235">
              <a:lnSpc>
                <a:spcPct val="100000"/>
              </a:lnSpc>
              <a:spcBef>
                <a:spcPts val="95"/>
              </a:spcBef>
              <a:buSzPct val="114285"/>
              <a:buFont typeface="Times New Roman"/>
              <a:buAutoNum type="alphaLcPeriod"/>
              <a:tabLst>
                <a:tab pos="521970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Перемещение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абзацев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выбранном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слайде </a:t>
            </a:r>
            <a:r>
              <a:rPr dirty="0" sz="700" spc="-10">
                <a:latin typeface="Lucida Sans Unicode"/>
                <a:cs typeface="Lucida Sans Unicode"/>
              </a:rPr>
              <a:t>вверх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вниз,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используя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кнопки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форматирования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(выделены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рисунке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ниже).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83404" y="5400487"/>
            <a:ext cx="4720457" cy="292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06491" y="5691087"/>
            <a:ext cx="5995035" cy="1125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1041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Lucida Sans Unicode"/>
                <a:cs typeface="Lucida Sans Unicode"/>
              </a:rPr>
              <a:t>Стрелки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перемещения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уровней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структуры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форматирования</a:t>
            </a:r>
            <a:endParaRPr sz="700">
              <a:latin typeface="Lucida Sans Unicode"/>
              <a:cs typeface="Lucida Sans Unicode"/>
            </a:endParaRPr>
          </a:p>
          <a:p>
            <a:pPr marL="426084">
              <a:lnSpc>
                <a:spcPct val="100000"/>
              </a:lnSpc>
              <a:spcBef>
                <a:spcPts val="915"/>
              </a:spcBef>
            </a:pPr>
            <a:r>
              <a:rPr dirty="0" sz="800" spc="-5">
                <a:latin typeface="Times New Roman"/>
                <a:cs typeface="Times New Roman"/>
              </a:rPr>
              <a:t>c.</a:t>
            </a:r>
            <a:r>
              <a:rPr dirty="0" sz="80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Изменение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уровня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любого</a:t>
            </a:r>
            <a:r>
              <a:rPr dirty="0" sz="700" spc="-10">
                <a:latin typeface="Lucida Sans Unicode"/>
                <a:cs typeface="Lucida Sans Unicode"/>
              </a:rPr>
              <a:t> абзаца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слайде,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используя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кнопки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вправо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влево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форматирования.</a:t>
            </a:r>
            <a:endParaRPr sz="700">
              <a:latin typeface="Lucida Sans Unicode"/>
              <a:cs typeface="Lucida Sans Unicode"/>
            </a:endParaRPr>
          </a:p>
          <a:p>
            <a:pPr marL="317500" marR="5080" indent="-153035">
              <a:lnSpc>
                <a:spcPct val="125200"/>
              </a:lnSpc>
              <a:spcBef>
                <a:spcPts val="280"/>
              </a:spcBef>
            </a:pPr>
            <a:r>
              <a:rPr dirty="0" sz="700">
                <a:latin typeface="Lucida Sans Unicode"/>
                <a:cs typeface="Lucida Sans Unicode"/>
              </a:rPr>
              <a:t>2. </a:t>
            </a:r>
            <a:r>
              <a:rPr dirty="0" sz="700" spc="-5">
                <a:latin typeface="Lucida Sans Unicode"/>
                <a:cs typeface="Lucida Sans Unicode"/>
              </a:rPr>
              <a:t>Сравнение </a:t>
            </a:r>
            <a:r>
              <a:rPr dirty="0" sz="700" spc="-10">
                <a:latin typeface="Lucida Sans Unicode"/>
                <a:cs typeface="Lucida Sans Unicode"/>
              </a:rPr>
              <a:t>слайдов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структуре. Если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структуре стало видно, что слайд </a:t>
            </a:r>
            <a:r>
              <a:rPr dirty="0" sz="700" spc="-5">
                <a:latin typeface="Lucida Sans Unicode"/>
                <a:cs typeface="Lucida Sans Unicode"/>
              </a:rPr>
              <a:t>необходимо создать </a:t>
            </a:r>
            <a:r>
              <a:rPr dirty="0" sz="700">
                <a:latin typeface="Lucida Sans Unicode"/>
                <a:cs typeface="Lucida Sans Unicode"/>
              </a:rPr>
              <a:t>по </a:t>
            </a:r>
            <a:r>
              <a:rPr dirty="0" sz="700" spc="-15">
                <a:latin typeface="Lucida Sans Unicode"/>
                <a:cs typeface="Lucida Sans Unicode"/>
              </a:rPr>
              <a:t>другому, </a:t>
            </a:r>
            <a:r>
              <a:rPr dirty="0" sz="700" spc="-5">
                <a:latin typeface="Lucida Sans Unicode"/>
                <a:cs typeface="Lucida Sans Unicode"/>
              </a:rPr>
              <a:t>то можно </a:t>
            </a:r>
            <a:r>
              <a:rPr dirty="0" sz="700" spc="-10">
                <a:latin typeface="Lucida Sans Unicode"/>
                <a:cs typeface="Lucida Sans Unicode"/>
              </a:rPr>
              <a:t>сделать это  непосредственно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режиме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структуры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можно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вернуться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режим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рисования.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800" spc="60">
                <a:latin typeface="Lucida Sans Unicode"/>
                <a:cs typeface="Lucida Sans Unicode"/>
              </a:rPr>
              <a:t>Режим</a:t>
            </a:r>
            <a:r>
              <a:rPr dirty="0" sz="800" spc="70">
                <a:latin typeface="Lucida Sans Unicode"/>
                <a:cs typeface="Lucida Sans Unicode"/>
              </a:rPr>
              <a:t> </a:t>
            </a:r>
            <a:r>
              <a:rPr dirty="0" sz="800" spc="75">
                <a:latin typeface="Lucida Sans Unicode"/>
                <a:cs typeface="Lucida Sans Unicode"/>
              </a:rPr>
              <a:t>Примечания</a:t>
            </a:r>
            <a:endParaRPr sz="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700" spc="-10">
                <a:latin typeface="Lucida Sans Unicode"/>
                <a:cs typeface="Lucida Sans Unicode"/>
              </a:rPr>
              <a:t>Используйте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вид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Примечания</a:t>
            </a:r>
            <a:r>
              <a:rPr dirty="0" sz="700" spc="-10">
                <a:latin typeface="Lucida Sans Unicode"/>
                <a:cs typeface="Lucida Sans Unicode"/>
              </a:rPr>
              <a:t>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добавить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примечания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слайду.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Примечания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отображаются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при</a:t>
            </a:r>
            <a:r>
              <a:rPr dirty="0" sz="700" spc="-10">
                <a:latin typeface="Lucida Sans Unicode"/>
                <a:cs typeface="Lucida Sans Unicode"/>
              </a:rPr>
              <a:t> демонстрации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презентации.</a:t>
            </a:r>
            <a:endParaRPr sz="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7324" y="368300"/>
            <a:ext cx="6393611" cy="4147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6491" y="4596336"/>
            <a:ext cx="6578600" cy="1703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1135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latin typeface="Lucida Sans Unicode"/>
                <a:cs typeface="Lucida Sans Unicode"/>
              </a:rPr>
              <a:t>Вид</a:t>
            </a:r>
            <a:r>
              <a:rPr dirty="0" sz="700" spc="-65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Примечания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1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Нажмите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вкладку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Примечания</a:t>
            </a:r>
            <a:r>
              <a:rPr dirty="0" sz="700" spc="-45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рабочей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области.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которому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хотите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добавить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примечания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Навигаторе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Нажмите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левой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кнопкой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мыши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текстовом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поле,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расположенном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ниже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слайда,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введите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текст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примечания.</a:t>
            </a:r>
            <a:endParaRPr sz="700">
              <a:latin typeface="Lucida Sans Unicode"/>
              <a:cs typeface="Lucida Sans Unicode"/>
            </a:endParaRPr>
          </a:p>
          <a:p>
            <a:pPr marL="12700" marR="5080">
              <a:lnSpc>
                <a:spcPct val="125200"/>
              </a:lnSpc>
              <a:spcBef>
                <a:spcPts val="635"/>
              </a:spcBef>
            </a:pPr>
            <a:r>
              <a:rPr dirty="0" sz="700" spc="-5">
                <a:latin typeface="Lucida Sans Unicode"/>
                <a:cs typeface="Lucida Sans Unicode"/>
              </a:rPr>
              <a:t>Можно изменить размер текстового поля </a:t>
            </a:r>
            <a:r>
              <a:rPr dirty="0" sz="700" spc="-10" i="1">
                <a:latin typeface="Lucida Sans Unicode"/>
                <a:cs typeface="Lucida Sans Unicode"/>
              </a:rPr>
              <a:t>Примечания </a:t>
            </a:r>
            <a:r>
              <a:rPr dirty="0" sz="700">
                <a:latin typeface="Lucida Sans Unicode"/>
                <a:cs typeface="Lucida Sans Unicode"/>
              </a:rPr>
              <a:t>с </a:t>
            </a:r>
            <a:r>
              <a:rPr dirty="0" sz="700" spc="-5">
                <a:latin typeface="Lucida Sans Unicode"/>
                <a:cs typeface="Lucida Sans Unicode"/>
              </a:rPr>
              <a:t>помощью </a:t>
            </a:r>
            <a:r>
              <a:rPr dirty="0" sz="700" spc="-10">
                <a:latin typeface="Lucida Sans Unicode"/>
                <a:cs typeface="Lucida Sans Unicode"/>
              </a:rPr>
              <a:t>цветных </a:t>
            </a:r>
            <a:r>
              <a:rPr dirty="0" sz="700">
                <a:latin typeface="Lucida Sans Unicode"/>
                <a:cs typeface="Lucida Sans Unicode"/>
              </a:rPr>
              <a:t>маркеров </a:t>
            </a:r>
            <a:r>
              <a:rPr dirty="0" sz="700" spc="-5">
                <a:latin typeface="Lucida Sans Unicode"/>
                <a:cs typeface="Lucida Sans Unicode"/>
              </a:rPr>
              <a:t>изменения </a:t>
            </a:r>
            <a:r>
              <a:rPr dirty="0" sz="700">
                <a:latin typeface="Lucida Sans Unicode"/>
                <a:cs typeface="Lucida Sans Unicode"/>
              </a:rPr>
              <a:t>размера, которые </a:t>
            </a:r>
            <a:r>
              <a:rPr dirty="0" sz="700" spc="-15">
                <a:latin typeface="Lucida Sans Unicode"/>
                <a:cs typeface="Lucida Sans Unicode"/>
              </a:rPr>
              <a:t>появляются </a:t>
            </a:r>
            <a:r>
              <a:rPr dirty="0" sz="700">
                <a:latin typeface="Lucida Sans Unicode"/>
                <a:cs typeface="Lucida Sans Unicode"/>
              </a:rPr>
              <a:t>при </a:t>
            </a:r>
            <a:r>
              <a:rPr dirty="0" sz="700" spc="-5">
                <a:latin typeface="Lucida Sans Unicode"/>
                <a:cs typeface="Lucida Sans Unicode"/>
              </a:rPr>
              <a:t>нажатии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5">
                <a:latin typeface="Lucida Sans Unicode"/>
                <a:cs typeface="Lucida Sans Unicode"/>
              </a:rPr>
              <a:t>край  </a:t>
            </a:r>
            <a:r>
              <a:rPr dirty="0" sz="700" spc="-5">
                <a:latin typeface="Lucida Sans Unicode"/>
                <a:cs typeface="Lucida Sans Unicode"/>
              </a:rPr>
              <a:t>поля. </a:t>
            </a:r>
            <a:r>
              <a:rPr dirty="0" sz="700">
                <a:latin typeface="Lucida Sans Unicode"/>
                <a:cs typeface="Lucida Sans Unicode"/>
              </a:rPr>
              <a:t>Также </a:t>
            </a:r>
            <a:r>
              <a:rPr dirty="0" sz="700" spc="-5">
                <a:latin typeface="Lucida Sans Unicode"/>
                <a:cs typeface="Lucida Sans Unicode"/>
              </a:rPr>
              <a:t>можно переместить </a:t>
            </a:r>
            <a:r>
              <a:rPr dirty="0" sz="700" spc="5">
                <a:latin typeface="Lucida Sans Unicode"/>
                <a:cs typeface="Lucida Sans Unicode"/>
              </a:rPr>
              <a:t>окно, </a:t>
            </a:r>
            <a:r>
              <a:rPr dirty="0" sz="700" spc="-5">
                <a:latin typeface="Lucida Sans Unicode"/>
                <a:cs typeface="Lucida Sans Unicode"/>
              </a:rPr>
              <a:t>поместив указатель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10">
                <a:latin typeface="Lucida Sans Unicode"/>
                <a:cs typeface="Lucida Sans Unicode"/>
              </a:rPr>
              <a:t>границу, </a:t>
            </a:r>
            <a:r>
              <a:rPr dirty="0" sz="700" spc="-5">
                <a:latin typeface="Lucida Sans Unicode"/>
                <a:cs typeface="Lucida Sans Unicode"/>
              </a:rPr>
              <a:t>нажав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5">
                <a:latin typeface="Lucida Sans Unicode"/>
                <a:cs typeface="Lucida Sans Unicode"/>
              </a:rPr>
              <a:t>перетащив </a:t>
            </a:r>
            <a:r>
              <a:rPr dirty="0" sz="700">
                <a:latin typeface="Lucida Sans Unicode"/>
                <a:cs typeface="Lucida Sans Unicode"/>
              </a:rPr>
              <a:t>его. </a:t>
            </a:r>
            <a:r>
              <a:rPr dirty="0" sz="700" spc="-5">
                <a:latin typeface="Lucida Sans Unicode"/>
                <a:cs typeface="Lucida Sans Unicode"/>
              </a:rPr>
              <a:t>Чтобы </a:t>
            </a:r>
            <a:r>
              <a:rPr dirty="0" sz="700" spc="-10">
                <a:latin typeface="Lucida Sans Unicode"/>
                <a:cs typeface="Lucida Sans Unicode"/>
              </a:rPr>
              <a:t>внести </a:t>
            </a:r>
            <a:r>
              <a:rPr dirty="0" sz="700" spc="-5">
                <a:latin typeface="Lucida Sans Unicode"/>
                <a:cs typeface="Lucida Sans Unicode"/>
              </a:rPr>
              <a:t>изменения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стиль </a:t>
            </a:r>
            <a:r>
              <a:rPr dirty="0" sz="700" spc="-5">
                <a:latin typeface="Lucida Sans Unicode"/>
                <a:cs typeface="Lucida Sans Unicode"/>
              </a:rPr>
              <a:t>текста, нажмите  клавишу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650" spc="-5">
                <a:solidFill>
                  <a:srgbClr val="333333"/>
                </a:solidFill>
                <a:latin typeface="Consolas"/>
                <a:cs typeface="Consolas"/>
              </a:rPr>
              <a:t>F11</a:t>
            </a:r>
            <a:r>
              <a:rPr dirty="0" sz="700" spc="-5">
                <a:latin typeface="Lucida Sans Unicode"/>
                <a:cs typeface="Lucida Sans Unicode"/>
              </a:rPr>
              <a:t>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открыть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диалог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Стили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и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форматирование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60">
                <a:latin typeface="Lucida Sans Unicode"/>
                <a:cs typeface="Lucida Sans Unicode"/>
              </a:rPr>
              <a:t>Режим</a:t>
            </a:r>
            <a:r>
              <a:rPr dirty="0" sz="800" spc="70">
                <a:latin typeface="Lucida Sans Unicode"/>
                <a:cs typeface="Lucida Sans Unicode"/>
              </a:rPr>
              <a:t> тезисов</a:t>
            </a:r>
            <a:endParaRPr sz="800">
              <a:latin typeface="Lucida Sans Unicode"/>
              <a:cs typeface="Lucida Sans Unicode"/>
            </a:endParaRPr>
          </a:p>
          <a:p>
            <a:pPr marL="12700" marR="164465">
              <a:lnSpc>
                <a:spcPct val="125200"/>
              </a:lnSpc>
              <a:spcBef>
                <a:spcPts val="530"/>
              </a:spcBef>
            </a:pPr>
            <a:r>
              <a:rPr dirty="0" sz="700" spc="-5">
                <a:latin typeface="Lucida Sans Unicode"/>
                <a:cs typeface="Lucida Sans Unicode"/>
              </a:rPr>
              <a:t>Вид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тезисов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предназначен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настройки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макетов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печати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раздаточного материала.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Перейдите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вкладку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Режим</a:t>
            </a:r>
            <a:r>
              <a:rPr dirty="0" sz="700" spc="-3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тезисов</a:t>
            </a:r>
            <a:r>
              <a:rPr dirty="0" sz="700" spc="-45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рабочей  </a:t>
            </a:r>
            <a:r>
              <a:rPr dirty="0" sz="700" spc="-10">
                <a:latin typeface="Lucida Sans Unicode"/>
                <a:cs typeface="Lucida Sans Unicode"/>
              </a:rPr>
              <a:t>области,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затем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откройте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боковую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свойства,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где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можно</a:t>
            </a:r>
            <a:r>
              <a:rPr dirty="0" sz="700" spc="-10">
                <a:latin typeface="Lucida Sans Unicode"/>
                <a:cs typeface="Lucida Sans Unicode"/>
              </a:rPr>
              <a:t> выбрать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печать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1,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2,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3,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4,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6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9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одной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странице.</a:t>
            </a:r>
            <a:endParaRPr sz="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7324" y="368300"/>
            <a:ext cx="6393611" cy="4147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6491" y="4595752"/>
            <a:ext cx="6754495" cy="1099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7145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Lucida Sans Unicode"/>
                <a:cs typeface="Lucida Sans Unicode"/>
              </a:rPr>
              <a:t>Макеты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страниц</a:t>
            </a:r>
            <a:endParaRPr sz="700">
              <a:latin typeface="Lucida Sans Unicode"/>
              <a:cs typeface="Lucida Sans Unicode"/>
            </a:endParaRPr>
          </a:p>
          <a:p>
            <a:pPr marL="12700" marR="53975">
              <a:lnSpc>
                <a:spcPct val="125200"/>
              </a:lnSpc>
              <a:spcBef>
                <a:spcPts val="650"/>
              </a:spcBef>
            </a:pPr>
            <a:r>
              <a:rPr dirty="0" sz="700" spc="-10">
                <a:latin typeface="Lucida Sans Unicode"/>
                <a:cs typeface="Lucida Sans Unicode"/>
              </a:rPr>
              <a:t>Используйте </a:t>
            </a:r>
            <a:r>
              <a:rPr dirty="0" sz="700" spc="-5">
                <a:latin typeface="Lucida Sans Unicode"/>
                <a:cs typeface="Lucida Sans Unicode"/>
              </a:rPr>
              <a:t>этот режим </a:t>
            </a:r>
            <a:r>
              <a:rPr dirty="0" sz="700" spc="-20">
                <a:latin typeface="Lucida Sans Unicode"/>
                <a:cs typeface="Lucida Sans Unicode"/>
              </a:rPr>
              <a:t>для </a:t>
            </a:r>
            <a:r>
              <a:rPr dirty="0" sz="700">
                <a:latin typeface="Lucida Sans Unicode"/>
                <a:cs typeface="Lucida Sans Unicode"/>
              </a:rPr>
              <a:t>настройки </a:t>
            </a:r>
            <a:r>
              <a:rPr dirty="0" sz="700" spc="-5">
                <a:latin typeface="Lucida Sans Unicode"/>
                <a:cs typeface="Lucida Sans Unicode"/>
              </a:rPr>
              <a:t>информации, </a:t>
            </a:r>
            <a:r>
              <a:rPr dirty="0" sz="700" spc="5">
                <a:latin typeface="Lucida Sans Unicode"/>
                <a:cs typeface="Lucida Sans Unicode"/>
              </a:rPr>
              <a:t>которая </a:t>
            </a:r>
            <a:r>
              <a:rPr dirty="0" sz="700" spc="-20">
                <a:latin typeface="Lucida Sans Unicode"/>
                <a:cs typeface="Lucida Sans Unicode"/>
              </a:rPr>
              <a:t>будет </a:t>
            </a:r>
            <a:r>
              <a:rPr dirty="0" sz="700" spc="-5">
                <a:latin typeface="Lucida Sans Unicode"/>
                <a:cs typeface="Lucida Sans Unicode"/>
              </a:rPr>
              <a:t>напечатана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раздаточном материале. Обратитесь </a:t>
            </a:r>
            <a:r>
              <a:rPr dirty="0" sz="700">
                <a:latin typeface="Lucida Sans Unicode"/>
                <a:cs typeface="Lucida Sans Unicode"/>
              </a:rPr>
              <a:t>к </a:t>
            </a:r>
            <a:r>
              <a:rPr dirty="0" sz="700" spc="-10" i="1">
                <a:latin typeface="Lucida Sans Unicode"/>
                <a:cs typeface="Lucida Sans Unicode"/>
              </a:rPr>
              <a:t>Руководству </a:t>
            </a:r>
            <a:r>
              <a:rPr dirty="0" sz="700" i="1">
                <a:latin typeface="Lucida Sans Unicode"/>
                <a:cs typeface="Lucida Sans Unicode"/>
              </a:rPr>
              <a:t>по </a:t>
            </a:r>
            <a:r>
              <a:rPr dirty="0" sz="700" spc="-10" i="1">
                <a:latin typeface="Lucida Sans Unicode"/>
                <a:cs typeface="Lucida Sans Unicode"/>
              </a:rPr>
              <a:t>Impress,  </a:t>
            </a:r>
            <a:r>
              <a:rPr dirty="0" sz="700" spc="-15" i="1">
                <a:latin typeface="Lucida Sans Unicode"/>
                <a:cs typeface="Lucida Sans Unicode"/>
              </a:rPr>
              <a:t>Глава </a:t>
            </a:r>
            <a:r>
              <a:rPr dirty="0" sz="700" i="1">
                <a:latin typeface="Lucida Sans Unicode"/>
                <a:cs typeface="Lucida Sans Unicode"/>
              </a:rPr>
              <a:t>10 – </a:t>
            </a:r>
            <a:r>
              <a:rPr dirty="0" sz="700" spc="-10" i="1">
                <a:latin typeface="Lucida Sans Unicode"/>
                <a:cs typeface="Lucida Sans Unicode"/>
              </a:rPr>
              <a:t>Печать, рассылки </a:t>
            </a:r>
            <a:r>
              <a:rPr dirty="0" sz="700" i="1">
                <a:latin typeface="Lucida Sans Unicode"/>
                <a:cs typeface="Lucida Sans Unicode"/>
              </a:rPr>
              <a:t>по электронной </a:t>
            </a:r>
            <a:r>
              <a:rPr dirty="0" sz="700" spc="-5" i="1">
                <a:latin typeface="Lucida Sans Unicode"/>
                <a:cs typeface="Lucida Sans Unicode"/>
              </a:rPr>
              <a:t>почте, экспорт </a:t>
            </a:r>
            <a:r>
              <a:rPr dirty="0" sz="700" i="1">
                <a:latin typeface="Lucida Sans Unicode"/>
                <a:cs typeface="Lucida Sans Unicode"/>
              </a:rPr>
              <a:t>и сохранение </a:t>
            </a:r>
            <a:r>
              <a:rPr dirty="0" sz="700" spc="-10" i="1">
                <a:latin typeface="Lucida Sans Unicode"/>
                <a:cs typeface="Lucida Sans Unicode"/>
              </a:rPr>
              <a:t>слайд-шоу </a:t>
            </a:r>
            <a:r>
              <a:rPr dirty="0" sz="700" spc="-20">
                <a:latin typeface="Lucida Sans Unicode"/>
                <a:cs typeface="Lucida Sans Unicode"/>
              </a:rPr>
              <a:t>для </a:t>
            </a:r>
            <a:r>
              <a:rPr dirty="0" sz="700" spc="-10">
                <a:latin typeface="Lucida Sans Unicode"/>
                <a:cs typeface="Lucida Sans Unicode"/>
              </a:rPr>
              <a:t>получения </a:t>
            </a:r>
            <a:r>
              <a:rPr dirty="0" sz="700" spc="-5">
                <a:latin typeface="Lucida Sans Unicode"/>
                <a:cs typeface="Lucida Sans Unicode"/>
              </a:rPr>
              <a:t>дополнительной информации </a:t>
            </a:r>
            <a:r>
              <a:rPr dirty="0" sz="700">
                <a:latin typeface="Lucida Sans Unicode"/>
                <a:cs typeface="Lucida Sans Unicode"/>
              </a:rPr>
              <a:t>по </a:t>
            </a:r>
            <a:r>
              <a:rPr dirty="0" sz="700" spc="-5">
                <a:latin typeface="Lucida Sans Unicode"/>
                <a:cs typeface="Lucida Sans Unicode"/>
              </a:rPr>
              <a:t>печати </a:t>
            </a:r>
            <a:r>
              <a:rPr dirty="0" sz="700" spc="-10">
                <a:latin typeface="Lucida Sans Unicode"/>
                <a:cs typeface="Lucida Sans Unicode"/>
              </a:rPr>
              <a:t>слайдов,  </a:t>
            </a:r>
            <a:r>
              <a:rPr dirty="0" sz="700" spc="-5">
                <a:latin typeface="Lucida Sans Unicode"/>
                <a:cs typeface="Lucida Sans Unicode"/>
              </a:rPr>
              <a:t>раздаточных материалов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9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примечаний.</a:t>
            </a:r>
            <a:endParaRPr sz="700">
              <a:latin typeface="Lucida Sans Unicode"/>
              <a:cs typeface="Lucida Sans Unicode"/>
            </a:endParaRPr>
          </a:p>
          <a:p>
            <a:pPr marL="12700" marR="5080">
              <a:lnSpc>
                <a:spcPct val="128200"/>
              </a:lnSpc>
              <a:spcBef>
                <a:spcPts val="575"/>
              </a:spcBef>
            </a:pPr>
            <a:r>
              <a:rPr dirty="0" sz="700" spc="-10">
                <a:latin typeface="Lucida Sans Unicode"/>
                <a:cs typeface="Lucida Sans Unicode"/>
              </a:rPr>
              <a:t>Используйте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пункты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Arial"/>
                <a:cs typeface="Arial"/>
              </a:rPr>
              <a:t>Вставка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55">
                <a:latin typeface="MS Gothic"/>
                <a:cs typeface="MS Gothic"/>
              </a:rPr>
              <a:t> </a:t>
            </a:r>
            <a:r>
              <a:rPr dirty="0" sz="700" spc="-15">
                <a:latin typeface="Arial"/>
                <a:cs typeface="Arial"/>
              </a:rPr>
              <a:t>Номер</a:t>
            </a:r>
            <a:r>
              <a:rPr dirty="0" sz="700" spc="5">
                <a:latin typeface="Arial"/>
                <a:cs typeface="Arial"/>
              </a:rPr>
              <a:t> страницы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Arial"/>
                <a:cs typeface="Arial"/>
              </a:rPr>
              <a:t>Вставка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0">
                <a:latin typeface="MS Gothic"/>
                <a:cs typeface="MS Gothic"/>
              </a:rPr>
              <a:t> </a:t>
            </a:r>
            <a:r>
              <a:rPr dirty="0" sz="700" spc="-5">
                <a:latin typeface="Arial"/>
                <a:cs typeface="Arial"/>
              </a:rPr>
              <a:t>Дата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и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время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открытия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соответствующего</a:t>
            </a:r>
            <a:r>
              <a:rPr dirty="0" sz="700" spc="-5">
                <a:latin typeface="Lucida Sans Unicode"/>
                <a:cs typeface="Lucida Sans Unicode"/>
              </a:rPr>
              <a:t> диалога.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Нажмите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по</a:t>
            </a:r>
            <a:r>
              <a:rPr dirty="0" sz="700" spc="-5">
                <a:latin typeface="Lucida Sans Unicode"/>
                <a:cs typeface="Lucida Sans Unicode"/>
              </a:rPr>
              <a:t> вкладке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Заметки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и  </a:t>
            </a:r>
            <a:r>
              <a:rPr dirty="0" sz="700" spc="-5" i="1">
                <a:latin typeface="Lucida Sans Unicode"/>
                <a:cs typeface="Lucida Sans Unicode"/>
              </a:rPr>
              <a:t>тезисы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10">
                <a:latin typeface="Lucida Sans Unicode"/>
                <a:cs typeface="Lucida Sans Unicode"/>
              </a:rPr>
              <a:t>выберите элементы, </a:t>
            </a:r>
            <a:r>
              <a:rPr dirty="0" sz="700">
                <a:latin typeface="Lucida Sans Unicode"/>
                <a:cs typeface="Lucida Sans Unicode"/>
              </a:rPr>
              <a:t>которые </a:t>
            </a:r>
            <a:r>
              <a:rPr dirty="0" sz="700" spc="-10">
                <a:latin typeface="Lucida Sans Unicode"/>
                <a:cs typeface="Lucida Sans Unicode"/>
              </a:rPr>
              <a:t>должны </a:t>
            </a:r>
            <a:r>
              <a:rPr dirty="0" sz="700" spc="-5">
                <a:latin typeface="Lucida Sans Unicode"/>
                <a:cs typeface="Lucida Sans Unicode"/>
              </a:rPr>
              <a:t>отображаться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каждой странице раздаточного материала, </a:t>
            </a:r>
            <a:r>
              <a:rPr dirty="0" sz="700">
                <a:latin typeface="Lucida Sans Unicode"/>
                <a:cs typeface="Lucida Sans Unicode"/>
              </a:rPr>
              <a:t>и их </a:t>
            </a:r>
            <a:r>
              <a:rPr dirty="0" sz="700" spc="-10">
                <a:latin typeface="Lucida Sans Unicode"/>
                <a:cs typeface="Lucida Sans Unicode"/>
              </a:rPr>
              <a:t>содержимое. Подробнее </a:t>
            </a:r>
            <a:r>
              <a:rPr dirty="0" sz="700">
                <a:latin typeface="Lucida Sans Unicode"/>
                <a:cs typeface="Lucida Sans Unicode"/>
              </a:rPr>
              <a:t>о </a:t>
            </a:r>
            <a:r>
              <a:rPr dirty="0" sz="700" spc="-5">
                <a:latin typeface="Lucida Sans Unicode"/>
                <a:cs typeface="Lucida Sans Unicode"/>
              </a:rPr>
              <a:t>том, </a:t>
            </a:r>
            <a:r>
              <a:rPr dirty="0" sz="700" spc="5">
                <a:latin typeface="Lucida Sans Unicode"/>
                <a:cs typeface="Lucida Sans Unicode"/>
              </a:rPr>
              <a:t>как  </a:t>
            </a:r>
            <a:r>
              <a:rPr dirty="0" sz="700" spc="-5">
                <a:latin typeface="Lucida Sans Unicode"/>
                <a:cs typeface="Lucida Sans Unicode"/>
              </a:rPr>
              <a:t>использовать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этот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диалог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рассказывается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Руководстве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по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Impress</a:t>
            </a:r>
            <a:r>
              <a:rPr dirty="0" sz="700" spc="-10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80619" y="5750387"/>
            <a:ext cx="4027021" cy="3263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06491" y="9093283"/>
            <a:ext cx="6604000" cy="717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65735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latin typeface="Lucida Sans Unicode"/>
                <a:cs typeface="Lucida Sans Unicode"/>
              </a:rPr>
              <a:t>Вкладка </a:t>
            </a:r>
            <a:r>
              <a:rPr dirty="0" sz="700" i="1">
                <a:latin typeface="Lucida Sans Unicode"/>
                <a:cs typeface="Lucida Sans Unicode"/>
              </a:rPr>
              <a:t>Заметки и</a:t>
            </a:r>
            <a:r>
              <a:rPr dirty="0" sz="700" spc="-7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тезисы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800" spc="60">
                <a:latin typeface="Lucida Sans Unicode"/>
                <a:cs typeface="Lucida Sans Unicode"/>
              </a:rPr>
              <a:t>Режим </a:t>
            </a:r>
            <a:r>
              <a:rPr dirty="0" sz="800" spc="75">
                <a:latin typeface="Lucida Sans Unicode"/>
                <a:cs typeface="Lucida Sans Unicode"/>
              </a:rPr>
              <a:t>сортировки</a:t>
            </a:r>
            <a:r>
              <a:rPr dirty="0" sz="800" spc="120">
                <a:latin typeface="Lucida Sans Unicode"/>
                <a:cs typeface="Lucida Sans Unicode"/>
              </a:rPr>
              <a:t> </a:t>
            </a:r>
            <a:r>
              <a:rPr dirty="0" sz="800" spc="65">
                <a:latin typeface="Lucida Sans Unicode"/>
                <a:cs typeface="Lucida Sans Unicode"/>
              </a:rPr>
              <a:t>слайдов</a:t>
            </a:r>
            <a:endParaRPr sz="800">
              <a:latin typeface="Lucida Sans Unicode"/>
              <a:cs typeface="Lucida Sans Unicode"/>
            </a:endParaRPr>
          </a:p>
          <a:p>
            <a:pPr marL="12700" marR="5080">
              <a:lnSpc>
                <a:spcPct val="125200"/>
              </a:lnSpc>
              <a:spcBef>
                <a:spcPts val="580"/>
              </a:spcBef>
            </a:pPr>
            <a:r>
              <a:rPr dirty="0" sz="700" spc="-5">
                <a:latin typeface="Lucida Sans Unicode"/>
                <a:cs typeface="Lucida Sans Unicode"/>
              </a:rPr>
              <a:t>Режим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Сортировщик</a:t>
            </a:r>
            <a:r>
              <a:rPr dirty="0" sz="700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слайдов</a:t>
            </a:r>
            <a:r>
              <a:rPr dirty="0" sz="700" spc="-50" i="1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содержит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все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слайды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уменьшенном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виде.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Используйте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этот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режим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работы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с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группой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только </a:t>
            </a:r>
            <a:r>
              <a:rPr dirty="0" sz="700">
                <a:latin typeface="Lucida Sans Unicode"/>
                <a:cs typeface="Lucida Sans Unicode"/>
              </a:rPr>
              <a:t>с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одним  </a:t>
            </a:r>
            <a:r>
              <a:rPr dirty="0" sz="700" spc="-10">
                <a:latin typeface="Lucida Sans Unicode"/>
                <a:cs typeface="Lucida Sans Unicode"/>
              </a:rPr>
              <a:t>слайдом.</a:t>
            </a:r>
            <a:endParaRPr sz="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7324" y="368300"/>
            <a:ext cx="6393611" cy="4147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6491" y="4595168"/>
            <a:ext cx="6521450" cy="1044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019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latin typeface="Lucida Sans Unicode"/>
                <a:cs typeface="Lucida Sans Unicode"/>
              </a:rPr>
              <a:t>Режим </a:t>
            </a:r>
            <a:r>
              <a:rPr dirty="0" sz="700" spc="-5" i="1">
                <a:latin typeface="Lucida Sans Unicode"/>
                <a:cs typeface="Lucida Sans Unicode"/>
              </a:rPr>
              <a:t>Сортировщик</a:t>
            </a:r>
            <a:r>
              <a:rPr dirty="0" sz="700" spc="-60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слайдов</a:t>
            </a:r>
            <a:endParaRPr sz="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40">
                <a:latin typeface="Lucida Sans Unicode"/>
                <a:cs typeface="Lucida Sans Unicode"/>
              </a:rPr>
              <a:t>Настройка </a:t>
            </a:r>
            <a:r>
              <a:rPr dirty="0" sz="800" spc="45">
                <a:latin typeface="Lucida Sans Unicode"/>
                <a:cs typeface="Lucida Sans Unicode"/>
              </a:rPr>
              <a:t>режима </a:t>
            </a:r>
            <a:r>
              <a:rPr dirty="0" sz="800" spc="35">
                <a:latin typeface="Lucida Sans Unicode"/>
                <a:cs typeface="Lucida Sans Unicode"/>
              </a:rPr>
              <a:t>Сортировщик</a:t>
            </a:r>
            <a:r>
              <a:rPr dirty="0" sz="800" spc="190">
                <a:latin typeface="Lucida Sans Unicode"/>
                <a:cs typeface="Lucida Sans Unicode"/>
              </a:rPr>
              <a:t> </a:t>
            </a:r>
            <a:r>
              <a:rPr dirty="0" sz="800" spc="35">
                <a:latin typeface="Lucida Sans Unicode"/>
                <a:cs typeface="Lucida Sans Unicode"/>
              </a:rPr>
              <a:t>слайдов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00" spc="-5">
                <a:latin typeface="Lucida Sans Unicode"/>
                <a:cs typeface="Lucida Sans Unicode"/>
              </a:rPr>
              <a:t>Чтобы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задать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количество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строке: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1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меню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Arial"/>
                <a:cs typeface="Arial"/>
              </a:rPr>
              <a:t>Вид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55">
                <a:latin typeface="MS Gothic"/>
                <a:cs typeface="MS Gothic"/>
              </a:rPr>
              <a:t> </a:t>
            </a:r>
            <a:r>
              <a:rPr dirty="0" sz="700" spc="-15">
                <a:latin typeface="Arial"/>
                <a:cs typeface="Arial"/>
              </a:rPr>
              <a:t>Панели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инструментов</a:t>
            </a:r>
            <a:r>
              <a:rPr dirty="0" sz="700" spc="-25">
                <a:latin typeface="Arial"/>
                <a:cs typeface="Arial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выделите </a:t>
            </a:r>
            <a:r>
              <a:rPr dirty="0" sz="700" spc="-5">
                <a:latin typeface="Lucida Sans Unicode"/>
                <a:cs typeface="Lucida Sans Unicode"/>
              </a:rPr>
              <a:t>пункты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Слайды</a:t>
            </a:r>
            <a:r>
              <a:rPr dirty="0" sz="700" spc="-35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Сортировщик </a:t>
            </a:r>
            <a:r>
              <a:rPr dirty="0" sz="700" spc="-10" i="1">
                <a:latin typeface="Lucida Sans Unicode"/>
                <a:cs typeface="Lucida Sans Unicode"/>
              </a:rPr>
              <a:t>слайдов</a:t>
            </a:r>
            <a:r>
              <a:rPr dirty="0" sz="700" spc="-10">
                <a:latin typeface="Lucida Sans Unicode"/>
                <a:cs typeface="Lucida Sans Unicode"/>
              </a:rPr>
              <a:t>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чтобы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отобразить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или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скрыть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соответствующие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14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5">
                <a:latin typeface="Lucida Sans Unicode"/>
                <a:cs typeface="Lucida Sans Unicode"/>
              </a:rPr>
              <a:t>Установите </a:t>
            </a:r>
            <a:r>
              <a:rPr dirty="0" sz="700" spc="-10">
                <a:latin typeface="Lucida Sans Unicode"/>
                <a:cs typeface="Lucida Sans Unicode"/>
              </a:rPr>
              <a:t>количество слайдов </a:t>
            </a:r>
            <a:r>
              <a:rPr dirty="0" sz="700" spc="-5">
                <a:latin typeface="Lucida Sans Unicode"/>
                <a:cs typeface="Lucida Sans Unicode"/>
              </a:rPr>
              <a:t>(максимум</a:t>
            </a:r>
            <a:r>
              <a:rPr dirty="0" sz="700" spc="-1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15).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15804" y="5642235"/>
            <a:ext cx="2156650" cy="260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5504" y="7712241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6506" y="31807"/>
                </a:moveTo>
                <a:lnTo>
                  <a:pt x="5300" y="31807"/>
                </a:lnTo>
                <a:lnTo>
                  <a:pt x="0" y="26508"/>
                </a:lnTo>
                <a:lnTo>
                  <a:pt x="0" y="5299"/>
                </a:lnTo>
                <a:lnTo>
                  <a:pt x="5300" y="0"/>
                </a:lnTo>
                <a:lnTo>
                  <a:pt x="26506" y="0"/>
                </a:lnTo>
                <a:lnTo>
                  <a:pt x="31807" y="5299"/>
                </a:lnTo>
                <a:lnTo>
                  <a:pt x="31807" y="26508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5504" y="785219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6506" y="31807"/>
                </a:moveTo>
                <a:lnTo>
                  <a:pt x="5300" y="31807"/>
                </a:lnTo>
                <a:lnTo>
                  <a:pt x="0" y="26508"/>
                </a:lnTo>
                <a:lnTo>
                  <a:pt x="0" y="5299"/>
                </a:lnTo>
                <a:lnTo>
                  <a:pt x="5300" y="0"/>
                </a:lnTo>
                <a:lnTo>
                  <a:pt x="26506" y="0"/>
                </a:lnTo>
                <a:lnTo>
                  <a:pt x="31807" y="5299"/>
                </a:lnTo>
                <a:lnTo>
                  <a:pt x="31807" y="26508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5504" y="8125734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6506" y="31807"/>
                </a:moveTo>
                <a:lnTo>
                  <a:pt x="5300" y="31807"/>
                </a:lnTo>
                <a:lnTo>
                  <a:pt x="0" y="26508"/>
                </a:lnTo>
                <a:lnTo>
                  <a:pt x="0" y="5299"/>
                </a:lnTo>
                <a:lnTo>
                  <a:pt x="5300" y="0"/>
                </a:lnTo>
                <a:lnTo>
                  <a:pt x="26506" y="0"/>
                </a:lnTo>
                <a:lnTo>
                  <a:pt x="31807" y="5299"/>
                </a:lnTo>
                <a:lnTo>
                  <a:pt x="31807" y="26508"/>
                </a:lnTo>
                <a:lnTo>
                  <a:pt x="26506" y="3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06491" y="5981960"/>
            <a:ext cx="6701790" cy="4318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9850">
              <a:lnSpc>
                <a:spcPct val="100000"/>
              </a:lnSpc>
              <a:spcBef>
                <a:spcPts val="100"/>
              </a:spcBef>
            </a:pPr>
            <a:r>
              <a:rPr dirty="0" sz="700" spc="-10">
                <a:latin typeface="Lucida Sans Unicode"/>
                <a:cs typeface="Lucida Sans Unicode"/>
              </a:rPr>
              <a:t>Панель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инструментов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Сортировщик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слайдов</a:t>
            </a:r>
            <a:r>
              <a:rPr dirty="0" sz="700" spc="-55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Вид</a:t>
            </a:r>
            <a:r>
              <a:rPr dirty="0" sz="700" spc="-5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слайдов</a:t>
            </a:r>
            <a:endParaRPr sz="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55">
                <a:latin typeface="Lucida Sans Unicode"/>
                <a:cs typeface="Lucida Sans Unicode"/>
              </a:rPr>
              <a:t>Перемещение </a:t>
            </a:r>
            <a:r>
              <a:rPr dirty="0" sz="800" spc="30">
                <a:latin typeface="Lucida Sans Unicode"/>
                <a:cs typeface="Lucida Sans Unicode"/>
              </a:rPr>
              <a:t>слайда </a:t>
            </a:r>
            <a:r>
              <a:rPr dirty="0" sz="800" spc="25">
                <a:latin typeface="Lucida Sans Unicode"/>
                <a:cs typeface="Lucida Sans Unicode"/>
              </a:rPr>
              <a:t>при </a:t>
            </a:r>
            <a:r>
              <a:rPr dirty="0" sz="800" spc="35">
                <a:latin typeface="Lucida Sans Unicode"/>
                <a:cs typeface="Lucida Sans Unicode"/>
              </a:rPr>
              <a:t>помощи Сортировщика</a:t>
            </a:r>
            <a:r>
              <a:rPr dirty="0" sz="800" spc="45">
                <a:latin typeface="Lucida Sans Unicode"/>
                <a:cs typeface="Lucida Sans Unicode"/>
              </a:rPr>
              <a:t> </a:t>
            </a:r>
            <a:r>
              <a:rPr dirty="0" sz="800" spc="35">
                <a:latin typeface="Lucida Sans Unicode"/>
                <a:cs typeface="Lucida Sans Unicode"/>
              </a:rPr>
              <a:t>слайдов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700" spc="-5">
                <a:latin typeface="Lucida Sans Unicode"/>
                <a:cs typeface="Lucida Sans Unicode"/>
              </a:rPr>
              <a:t>Чтобы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переместить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режиме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Сортировщик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слайдов</a:t>
            </a:r>
            <a:r>
              <a:rPr dirty="0" sz="700" spc="-10">
                <a:latin typeface="Lucida Sans Unicode"/>
                <a:cs typeface="Lucida Sans Unicode"/>
              </a:rPr>
              <a:t>: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1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Нажмите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левой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кнопкой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мыши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его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выделения.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Перетащите </a:t>
            </a:r>
            <a:r>
              <a:rPr dirty="0" sz="700" spc="-5">
                <a:latin typeface="Lucida Sans Unicode"/>
                <a:cs typeface="Lucida Sans Unicode"/>
              </a:rPr>
              <a:t>его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нужное</a:t>
            </a:r>
            <a:r>
              <a:rPr dirty="0" sz="700" spc="-1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место.</a:t>
            </a:r>
            <a:endParaRPr sz="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45">
                <a:latin typeface="Lucida Sans Unicode"/>
                <a:cs typeface="Lucida Sans Unicode"/>
              </a:rPr>
              <a:t>Выделение </a:t>
            </a:r>
            <a:r>
              <a:rPr dirty="0" sz="800">
                <a:latin typeface="Lucida Sans Unicode"/>
                <a:cs typeface="Lucida Sans Unicode"/>
              </a:rPr>
              <a:t>и </a:t>
            </a:r>
            <a:r>
              <a:rPr dirty="0" sz="800" spc="55">
                <a:latin typeface="Lucida Sans Unicode"/>
                <a:cs typeface="Lucida Sans Unicode"/>
              </a:rPr>
              <a:t>перемещение </a:t>
            </a:r>
            <a:r>
              <a:rPr dirty="0" sz="800" spc="30">
                <a:latin typeface="Lucida Sans Unicode"/>
                <a:cs typeface="Lucida Sans Unicode"/>
              </a:rPr>
              <a:t>группы</a:t>
            </a:r>
            <a:r>
              <a:rPr dirty="0" sz="800" spc="75">
                <a:latin typeface="Lucida Sans Unicode"/>
                <a:cs typeface="Lucida Sans Unicode"/>
              </a:rPr>
              <a:t> </a:t>
            </a:r>
            <a:r>
              <a:rPr dirty="0" sz="800" spc="35">
                <a:latin typeface="Lucida Sans Unicode"/>
                <a:cs typeface="Lucida Sans Unicode"/>
              </a:rPr>
              <a:t>слайдов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00" spc="-5">
                <a:latin typeface="Lucida Sans Unicode"/>
                <a:cs typeface="Lucida Sans Unicode"/>
              </a:rPr>
              <a:t>Чтобы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выделить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группу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используйте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один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из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следующих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способов:</a:t>
            </a:r>
            <a:endParaRPr sz="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/>
              <a:cs typeface="Times New Roman"/>
            </a:endParaRPr>
          </a:p>
          <a:p>
            <a:pPr marL="266700">
              <a:lnSpc>
                <a:spcPct val="100000"/>
              </a:lnSpc>
            </a:pPr>
            <a:r>
              <a:rPr dirty="0" sz="700" spc="-10">
                <a:latin typeface="Lucida Sans Unicode"/>
                <a:cs typeface="Lucida Sans Unicode"/>
              </a:rPr>
              <a:t>Используя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клавишу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650">
                <a:solidFill>
                  <a:srgbClr val="333333"/>
                </a:solidFill>
                <a:latin typeface="Consolas"/>
                <a:cs typeface="Consolas"/>
              </a:rPr>
              <a:t>Ctrl</a:t>
            </a:r>
            <a:r>
              <a:rPr dirty="0" sz="650" spc="-175">
                <a:solidFill>
                  <a:srgbClr val="333333"/>
                </a:solidFill>
                <a:latin typeface="Consolas"/>
                <a:cs typeface="Consolas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–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первый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зажимая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клавишу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650" spc="-5">
                <a:solidFill>
                  <a:srgbClr val="333333"/>
                </a:solidFill>
                <a:latin typeface="Consolas"/>
                <a:cs typeface="Consolas"/>
              </a:rPr>
              <a:t>Ctrl</a:t>
            </a:r>
            <a:r>
              <a:rPr dirty="0" sz="700" spc="-5">
                <a:latin typeface="Lucida Sans Unicode"/>
                <a:cs typeface="Lucida Sans Unicode"/>
              </a:rPr>
              <a:t>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нажимайте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другие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необходимые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слайды.</a:t>
            </a:r>
            <a:endParaRPr sz="700">
              <a:latin typeface="Lucida Sans Unicode"/>
              <a:cs typeface="Lucida Sans Unicode"/>
            </a:endParaRPr>
          </a:p>
          <a:p>
            <a:pPr marL="266700" marR="15875">
              <a:lnSpc>
                <a:spcPct val="131200"/>
              </a:lnSpc>
            </a:pPr>
            <a:r>
              <a:rPr dirty="0" sz="700" spc="-10">
                <a:latin typeface="Lucida Sans Unicode"/>
                <a:cs typeface="Lucida Sans Unicode"/>
              </a:rPr>
              <a:t>Используя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клавишу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650">
                <a:solidFill>
                  <a:srgbClr val="333333"/>
                </a:solidFill>
                <a:latin typeface="Consolas"/>
                <a:cs typeface="Consolas"/>
              </a:rPr>
              <a:t>Shift</a:t>
            </a:r>
            <a:r>
              <a:rPr dirty="0" sz="650" spc="-165">
                <a:solidFill>
                  <a:srgbClr val="333333"/>
                </a:solidFill>
                <a:latin typeface="Consolas"/>
                <a:cs typeface="Consolas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–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первый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зажимая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клавишу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650" spc="-5">
                <a:solidFill>
                  <a:srgbClr val="333333"/>
                </a:solidFill>
                <a:latin typeface="Consolas"/>
                <a:cs typeface="Consolas"/>
              </a:rPr>
              <a:t>Shift</a:t>
            </a:r>
            <a:r>
              <a:rPr dirty="0" sz="700" spc="-5">
                <a:latin typeface="Lucida Sans Unicode"/>
                <a:cs typeface="Lucida Sans Unicode"/>
              </a:rPr>
              <a:t>,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последний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группе.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Таким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образом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выделятся  все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между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первым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последним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группе.</a:t>
            </a:r>
            <a:endParaRPr sz="700">
              <a:latin typeface="Lucida Sans Unicode"/>
              <a:cs typeface="Lucida Sans Unicode"/>
            </a:endParaRPr>
          </a:p>
          <a:p>
            <a:pPr marL="266700" marR="76835">
              <a:lnSpc>
                <a:spcPct val="125200"/>
              </a:lnSpc>
            </a:pPr>
            <a:r>
              <a:rPr dirty="0" sz="700" spc="-10">
                <a:latin typeface="Lucida Sans Unicode"/>
                <a:cs typeface="Lucida Sans Unicode"/>
              </a:rPr>
              <a:t>Используя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мышь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–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удерживайте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левую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кнопку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мыши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немного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стороне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от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первого </a:t>
            </a:r>
            <a:r>
              <a:rPr dirty="0" sz="700" spc="-10">
                <a:latin typeface="Lucida Sans Unicode"/>
                <a:cs typeface="Lucida Sans Unicode"/>
              </a:rPr>
              <a:t>слайда.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Тяните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курсор,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пока</a:t>
            </a:r>
            <a:r>
              <a:rPr dirty="0" sz="700" spc="-15">
                <a:latin typeface="Lucida Sans Unicode"/>
                <a:cs typeface="Lucida Sans Unicode"/>
              </a:rPr>
              <a:t> все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слайды,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которые  </a:t>
            </a:r>
            <a:r>
              <a:rPr dirty="0" sz="700" spc="-10">
                <a:latin typeface="Lucida Sans Unicode"/>
                <a:cs typeface="Lucida Sans Unicode"/>
              </a:rPr>
              <a:t>вам требуется </a:t>
            </a:r>
            <a:r>
              <a:rPr dirty="0" sz="700">
                <a:latin typeface="Lucida Sans Unicode"/>
                <a:cs typeface="Lucida Sans Unicode"/>
              </a:rPr>
              <a:t>не </a:t>
            </a:r>
            <a:r>
              <a:rPr dirty="0" sz="700" spc="-25">
                <a:latin typeface="Lucida Sans Unicode"/>
                <a:cs typeface="Lucida Sans Unicode"/>
              </a:rPr>
              <a:t>будут </a:t>
            </a:r>
            <a:r>
              <a:rPr dirty="0" sz="700" spc="-15">
                <a:latin typeface="Lucida Sans Unicode"/>
                <a:cs typeface="Lucida Sans Unicode"/>
              </a:rPr>
              <a:t>выделены</a:t>
            </a:r>
            <a:r>
              <a:rPr dirty="0" sz="700" spc="-1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рамкой.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700" spc="-5">
                <a:latin typeface="Lucida Sans Unicode"/>
                <a:cs typeface="Lucida Sans Unicode"/>
              </a:rPr>
              <a:t>Чтобы переместить группу</a:t>
            </a:r>
            <a:r>
              <a:rPr dirty="0" sz="700" spc="-1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слайдов: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15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Выделите </a:t>
            </a:r>
            <a:r>
              <a:rPr dirty="0" sz="700" spc="-5">
                <a:latin typeface="Lucida Sans Unicode"/>
                <a:cs typeface="Lucida Sans Unicode"/>
              </a:rPr>
              <a:t>группу</a:t>
            </a:r>
            <a:r>
              <a:rPr dirty="0" sz="700" spc="-7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слайдов.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9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Перетащите </a:t>
            </a:r>
            <a:r>
              <a:rPr dirty="0" sz="700" spc="-15">
                <a:latin typeface="Lucida Sans Unicode"/>
                <a:cs typeface="Lucida Sans Unicode"/>
              </a:rPr>
              <a:t>всю </a:t>
            </a:r>
            <a:r>
              <a:rPr dirty="0" sz="700" spc="-5">
                <a:latin typeface="Lucida Sans Unicode"/>
                <a:cs typeface="Lucida Sans Unicode"/>
              </a:rPr>
              <a:t>группу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5">
                <a:latin typeface="Lucida Sans Unicode"/>
                <a:cs typeface="Lucida Sans Unicode"/>
              </a:rPr>
              <a:t>новое</a:t>
            </a:r>
            <a:r>
              <a:rPr dirty="0" sz="700" spc="-1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место.</a:t>
            </a:r>
            <a:endParaRPr sz="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40">
                <a:latin typeface="Lucida Sans Unicode"/>
                <a:cs typeface="Lucida Sans Unicode"/>
              </a:rPr>
              <a:t>Работа </a:t>
            </a:r>
            <a:r>
              <a:rPr dirty="0" sz="800">
                <a:latin typeface="Lucida Sans Unicode"/>
                <a:cs typeface="Lucida Sans Unicode"/>
              </a:rPr>
              <a:t>в </a:t>
            </a:r>
            <a:r>
              <a:rPr dirty="0" sz="800" spc="45">
                <a:latin typeface="Lucida Sans Unicode"/>
                <a:cs typeface="Lucida Sans Unicode"/>
              </a:rPr>
              <a:t>режиме </a:t>
            </a:r>
            <a:r>
              <a:rPr dirty="0" sz="800" spc="35">
                <a:latin typeface="Lucida Sans Unicode"/>
                <a:cs typeface="Lucida Sans Unicode"/>
              </a:rPr>
              <a:t>Сортировщик</a:t>
            </a:r>
            <a:r>
              <a:rPr dirty="0" sz="800">
                <a:latin typeface="Lucida Sans Unicode"/>
                <a:cs typeface="Lucida Sans Unicode"/>
              </a:rPr>
              <a:t> </a:t>
            </a:r>
            <a:r>
              <a:rPr dirty="0" sz="800" spc="35">
                <a:latin typeface="Lucida Sans Unicode"/>
                <a:cs typeface="Lucida Sans Unicode"/>
              </a:rPr>
              <a:t>слайдов</a:t>
            </a:r>
            <a:endParaRPr sz="800">
              <a:latin typeface="Lucida Sans Unicode"/>
              <a:cs typeface="Lucida Sans Unicode"/>
            </a:endParaRPr>
          </a:p>
          <a:p>
            <a:pPr marL="12700" marR="5080">
              <a:lnSpc>
                <a:spcPct val="125200"/>
              </a:lnSpc>
              <a:spcBef>
                <a:spcPts val="1030"/>
              </a:spcBef>
            </a:pP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режиме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сортировщика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можно работать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со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слайдами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так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же,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как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панели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Чтобы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внести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изменения,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нажмите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правой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кнопкой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мыши  </a:t>
            </a:r>
            <a:r>
              <a:rPr dirty="0" sz="700">
                <a:latin typeface="Lucida Sans Unicode"/>
                <a:cs typeface="Lucida Sans Unicode"/>
              </a:rPr>
              <a:t>на </a:t>
            </a:r>
            <a:r>
              <a:rPr dirty="0" sz="700" spc="-15">
                <a:latin typeface="Lucida Sans Unicode"/>
                <a:cs typeface="Lucida Sans Unicode"/>
              </a:rPr>
              <a:t>слайде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10">
                <a:latin typeface="Lucida Sans Unicode"/>
                <a:cs typeface="Lucida Sans Unicode"/>
              </a:rPr>
              <a:t>выберите </a:t>
            </a:r>
            <a:r>
              <a:rPr dirty="0" sz="700" spc="-5">
                <a:latin typeface="Lucida Sans Unicode"/>
                <a:cs typeface="Lucida Sans Unicode"/>
              </a:rPr>
              <a:t>одно </a:t>
            </a:r>
            <a:r>
              <a:rPr dirty="0" sz="700">
                <a:latin typeface="Lucida Sans Unicode"/>
                <a:cs typeface="Lucida Sans Unicode"/>
              </a:rPr>
              <a:t>из </a:t>
            </a:r>
            <a:r>
              <a:rPr dirty="0" sz="700" spc="-20">
                <a:latin typeface="Lucida Sans Unicode"/>
                <a:cs typeface="Lucida Sans Unicode"/>
              </a:rPr>
              <a:t>следующих </a:t>
            </a:r>
            <a:r>
              <a:rPr dirty="0" sz="700" spc="-10">
                <a:latin typeface="Lucida Sans Unicode"/>
                <a:cs typeface="Lucida Sans Unicode"/>
              </a:rPr>
              <a:t>действий </a:t>
            </a:r>
            <a:r>
              <a:rPr dirty="0" sz="700">
                <a:latin typeface="Lucida Sans Unicode"/>
                <a:cs typeface="Lucida Sans Unicode"/>
              </a:rPr>
              <a:t>из контекстного</a:t>
            </a:r>
            <a:r>
              <a:rPr dirty="0" sz="700" spc="-1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меню:</a:t>
            </a:r>
            <a:endParaRPr sz="700">
              <a:latin typeface="Lucida Sans Unicode"/>
              <a:cs typeface="Lucida Sans Unicode"/>
            </a:endParaRPr>
          </a:p>
          <a:p>
            <a:pPr marL="309245" indent="-144780">
              <a:lnSpc>
                <a:spcPct val="100000"/>
              </a:lnSpc>
              <a:spcBef>
                <a:spcPts val="615"/>
              </a:spcBef>
              <a:buSzPct val="92857"/>
              <a:buFont typeface="Symbol"/>
              <a:buChar char=""/>
              <a:tabLst>
                <a:tab pos="309880" algn="l"/>
              </a:tabLst>
            </a:pPr>
            <a:r>
              <a:rPr dirty="0" sz="700" spc="25">
                <a:latin typeface="Lucida Sans Unicode"/>
                <a:cs typeface="Lucida Sans Unicode"/>
              </a:rPr>
              <a:t>Новый </a:t>
            </a:r>
            <a:r>
              <a:rPr dirty="0" sz="700" spc="30">
                <a:latin typeface="Lucida Sans Unicode"/>
                <a:cs typeface="Lucida Sans Unicode"/>
              </a:rPr>
              <a:t>слайд</a:t>
            </a:r>
            <a:r>
              <a:rPr dirty="0" sz="700" spc="-1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– </a:t>
            </a:r>
            <a:r>
              <a:rPr dirty="0" sz="700" spc="-15">
                <a:latin typeface="Lucida Sans Unicode"/>
                <a:cs typeface="Lucida Sans Unicode"/>
              </a:rPr>
              <a:t>добавляет </a:t>
            </a:r>
            <a:r>
              <a:rPr dirty="0" sz="700" spc="-10">
                <a:latin typeface="Lucida Sans Unicode"/>
                <a:cs typeface="Lucida Sans Unicode"/>
              </a:rPr>
              <a:t>новый слайд после выделенного </a:t>
            </a:r>
            <a:r>
              <a:rPr dirty="0" sz="700" spc="-15">
                <a:latin typeface="Lucida Sans Unicode"/>
                <a:cs typeface="Lucida Sans Unicode"/>
              </a:rPr>
              <a:t>слайда </a:t>
            </a:r>
            <a:r>
              <a:rPr dirty="0" sz="700" spc="-5">
                <a:latin typeface="Lucida Sans Unicode"/>
                <a:cs typeface="Lucida Sans Unicode"/>
              </a:rPr>
              <a:t>(смотри раздел</a:t>
            </a:r>
            <a:r>
              <a:rPr dirty="0" sz="700" spc="-5">
                <a:solidFill>
                  <a:srgbClr val="C97800"/>
                </a:solidFill>
                <a:latin typeface="Lucida Sans Unicode"/>
                <a:cs typeface="Lucida Sans Unicode"/>
              </a:rPr>
              <a:t> </a:t>
            </a:r>
            <a:r>
              <a:rPr dirty="0" u="sng" sz="700" spc="-1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Новый </a:t>
            </a:r>
            <a:r>
              <a:rPr dirty="0" u="sng" sz="700" spc="-10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слайд</a:t>
            </a:r>
            <a:r>
              <a:rPr dirty="0" sz="700" spc="-10">
                <a:latin typeface="Lucida Sans Unicode"/>
                <a:cs typeface="Lucida Sans Unicode"/>
              </a:rPr>
              <a:t>).</a:t>
            </a:r>
            <a:endParaRPr sz="700">
              <a:latin typeface="Lucida Sans Unicode"/>
              <a:cs typeface="Lucida Sans Unicode"/>
            </a:endParaRPr>
          </a:p>
          <a:p>
            <a:pPr marL="317500" marR="642620" indent="-153035">
              <a:lnSpc>
                <a:spcPct val="131200"/>
              </a:lnSpc>
              <a:spcBef>
                <a:spcPts val="400"/>
              </a:spcBef>
              <a:buSzPct val="92857"/>
              <a:buFont typeface="Symbol"/>
              <a:buChar char=""/>
              <a:tabLst>
                <a:tab pos="309880" algn="l"/>
              </a:tabLst>
            </a:pPr>
            <a:r>
              <a:rPr dirty="0" sz="700" spc="35">
                <a:latin typeface="Lucida Sans Unicode"/>
                <a:cs typeface="Lucida Sans Unicode"/>
              </a:rPr>
              <a:t>Дублировать </a:t>
            </a:r>
            <a:r>
              <a:rPr dirty="0" sz="700" spc="30">
                <a:latin typeface="Lucida Sans Unicode"/>
                <a:cs typeface="Lucida Sans Unicode"/>
              </a:rPr>
              <a:t>слайд </a:t>
            </a:r>
            <a:r>
              <a:rPr dirty="0" sz="700">
                <a:latin typeface="Lucida Sans Unicode"/>
                <a:cs typeface="Lucida Sans Unicode"/>
              </a:rPr>
              <a:t>– </a:t>
            </a:r>
            <a:r>
              <a:rPr dirty="0" sz="700" spc="-5">
                <a:latin typeface="Lucida Sans Unicode"/>
                <a:cs typeface="Lucida Sans Unicode"/>
              </a:rPr>
              <a:t>создаёт </a:t>
            </a:r>
            <a:r>
              <a:rPr dirty="0" sz="700" spc="-10">
                <a:latin typeface="Lucida Sans Unicode"/>
                <a:cs typeface="Lucida Sans Unicode"/>
              </a:rPr>
              <a:t>дубликат выделенного </a:t>
            </a:r>
            <a:r>
              <a:rPr dirty="0" sz="700" spc="-15">
                <a:latin typeface="Lucida Sans Unicode"/>
                <a:cs typeface="Lucida Sans Unicode"/>
              </a:rPr>
              <a:t>слайда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5">
                <a:latin typeface="Lucida Sans Unicode"/>
                <a:cs typeface="Lucida Sans Unicode"/>
              </a:rPr>
              <a:t>помещает его </a:t>
            </a:r>
            <a:r>
              <a:rPr dirty="0" sz="700" spc="-15">
                <a:latin typeface="Lucida Sans Unicode"/>
                <a:cs typeface="Lucida Sans Unicode"/>
              </a:rPr>
              <a:t>между </a:t>
            </a:r>
            <a:r>
              <a:rPr dirty="0" sz="700" spc="-10">
                <a:latin typeface="Lucida Sans Unicode"/>
                <a:cs typeface="Lucida Sans Unicode"/>
              </a:rPr>
              <a:t>выделенным слайдом </a:t>
            </a:r>
            <a:r>
              <a:rPr dirty="0" sz="700">
                <a:latin typeface="Lucida Sans Unicode"/>
                <a:cs typeface="Lucida Sans Unicode"/>
              </a:rPr>
              <a:t>и </a:t>
            </a:r>
            <a:r>
              <a:rPr dirty="0" sz="700" spc="-20">
                <a:latin typeface="Lucida Sans Unicode"/>
                <a:cs typeface="Lucida Sans Unicode"/>
              </a:rPr>
              <a:t>следующим </a:t>
            </a:r>
            <a:r>
              <a:rPr dirty="0" sz="700" spc="-5">
                <a:latin typeface="Lucida Sans Unicode"/>
                <a:cs typeface="Lucida Sans Unicode"/>
              </a:rPr>
              <a:t>(смотри  раздел</a:t>
            </a:r>
            <a:r>
              <a:rPr dirty="0" sz="700" spc="-5">
                <a:solidFill>
                  <a:srgbClr val="C97800"/>
                </a:solidFill>
                <a:latin typeface="Lucida Sans Unicode"/>
                <a:cs typeface="Lucida Sans Unicode"/>
              </a:rPr>
              <a:t> 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5"/>
              </a:rPr>
              <a:t>Дубликат</a:t>
            </a:r>
            <a:r>
              <a:rPr dirty="0" u="sng" sz="700" spc="-8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700" spc="-5">
                <a:solidFill>
                  <a:srgbClr val="C97800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5"/>
              </a:rPr>
              <a:t>слайда</a:t>
            </a:r>
            <a:r>
              <a:rPr dirty="0" sz="700" spc="-5">
                <a:latin typeface="Lucida Sans Unicode"/>
                <a:cs typeface="Lucida Sans Unicode"/>
              </a:rPr>
              <a:t>).</a:t>
            </a:r>
            <a:endParaRPr sz="700">
              <a:latin typeface="Lucida Sans Unicode"/>
              <a:cs typeface="Lucida Sans Unicode"/>
            </a:endParaRPr>
          </a:p>
          <a:p>
            <a:pPr marL="309245" indent="-144780">
              <a:lnSpc>
                <a:spcPct val="100000"/>
              </a:lnSpc>
              <a:spcBef>
                <a:spcPts val="610"/>
              </a:spcBef>
              <a:buSzPct val="92857"/>
              <a:buFont typeface="Symbol"/>
              <a:buChar char=""/>
              <a:tabLst>
                <a:tab pos="309880" algn="l"/>
              </a:tabLst>
            </a:pPr>
            <a:r>
              <a:rPr dirty="0" sz="700" spc="35">
                <a:latin typeface="Lucida Sans Unicode"/>
                <a:cs typeface="Lucida Sans Unicode"/>
              </a:rPr>
              <a:t>Удалить </a:t>
            </a:r>
            <a:r>
              <a:rPr dirty="0" sz="700" spc="30">
                <a:latin typeface="Lucida Sans Unicode"/>
                <a:cs typeface="Lucida Sans Unicode"/>
              </a:rPr>
              <a:t>слайд </a:t>
            </a:r>
            <a:r>
              <a:rPr dirty="0" sz="700">
                <a:latin typeface="Lucida Sans Unicode"/>
                <a:cs typeface="Lucida Sans Unicode"/>
              </a:rPr>
              <a:t>– </a:t>
            </a:r>
            <a:r>
              <a:rPr dirty="0" sz="700" spc="-15">
                <a:latin typeface="Lucida Sans Unicode"/>
                <a:cs typeface="Lucida Sans Unicode"/>
              </a:rPr>
              <a:t>удаляет </a:t>
            </a:r>
            <a:r>
              <a:rPr dirty="0" sz="700" spc="-10">
                <a:latin typeface="Lucida Sans Unicode"/>
                <a:cs typeface="Lucida Sans Unicode"/>
              </a:rPr>
              <a:t>выделенный</a:t>
            </a:r>
            <a:r>
              <a:rPr dirty="0" sz="700" spc="-10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слайд.</a:t>
            </a:r>
            <a:endParaRPr sz="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91" y="2221741"/>
            <a:ext cx="6756400" cy="0"/>
          </a:xfrm>
          <a:custGeom>
            <a:avLst/>
            <a:gdLst/>
            <a:ahLst/>
            <a:cxnLst/>
            <a:rect l="l" t="t" r="r" b="b"/>
            <a:pathLst>
              <a:path w="6756400" h="0">
                <a:moveTo>
                  <a:pt x="0" y="0"/>
                </a:moveTo>
                <a:lnTo>
                  <a:pt x="6755838" y="0"/>
                </a:lnTo>
              </a:path>
            </a:pathLst>
          </a:custGeom>
          <a:ln w="12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9191" y="2975569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 h="0">
                <a:moveTo>
                  <a:pt x="0" y="0"/>
                </a:moveTo>
                <a:lnTo>
                  <a:pt x="6743115" y="0"/>
                </a:lnTo>
              </a:path>
            </a:pathLst>
          </a:custGeom>
          <a:ln w="6361">
            <a:solidFill>
              <a:srgbClr val="8698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9961" y="1038515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31807" y="15903"/>
                </a:moveTo>
                <a:lnTo>
                  <a:pt x="31807" y="26508"/>
                </a:lnTo>
                <a:lnTo>
                  <a:pt x="26506" y="31807"/>
                </a:lnTo>
                <a:lnTo>
                  <a:pt x="15903" y="31807"/>
                </a:lnTo>
                <a:lnTo>
                  <a:pt x="5300" y="31807"/>
                </a:lnTo>
                <a:lnTo>
                  <a:pt x="0" y="26508"/>
                </a:lnTo>
                <a:lnTo>
                  <a:pt x="0" y="15903"/>
                </a:lnTo>
                <a:lnTo>
                  <a:pt x="0" y="5299"/>
                </a:lnTo>
                <a:lnTo>
                  <a:pt x="5300" y="0"/>
                </a:lnTo>
                <a:lnTo>
                  <a:pt x="15903" y="0"/>
                </a:lnTo>
                <a:lnTo>
                  <a:pt x="26506" y="0"/>
                </a:lnTo>
                <a:lnTo>
                  <a:pt x="31807" y="5299"/>
                </a:lnTo>
                <a:lnTo>
                  <a:pt x="31807" y="15903"/>
                </a:lnTo>
                <a:close/>
              </a:path>
            </a:pathLst>
          </a:custGeom>
          <a:ln w="63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9961" y="1172105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31807" y="15903"/>
                </a:moveTo>
                <a:lnTo>
                  <a:pt x="31807" y="26508"/>
                </a:lnTo>
                <a:lnTo>
                  <a:pt x="26506" y="31807"/>
                </a:lnTo>
                <a:lnTo>
                  <a:pt x="15903" y="31807"/>
                </a:lnTo>
                <a:lnTo>
                  <a:pt x="5300" y="31807"/>
                </a:lnTo>
                <a:lnTo>
                  <a:pt x="0" y="26508"/>
                </a:lnTo>
                <a:lnTo>
                  <a:pt x="0" y="15903"/>
                </a:lnTo>
                <a:lnTo>
                  <a:pt x="0" y="5299"/>
                </a:lnTo>
                <a:lnTo>
                  <a:pt x="5300" y="0"/>
                </a:lnTo>
                <a:lnTo>
                  <a:pt x="15903" y="0"/>
                </a:lnTo>
                <a:lnTo>
                  <a:pt x="26506" y="0"/>
                </a:lnTo>
                <a:lnTo>
                  <a:pt x="31807" y="5299"/>
                </a:lnTo>
                <a:lnTo>
                  <a:pt x="31807" y="15903"/>
                </a:lnTo>
                <a:close/>
              </a:path>
            </a:pathLst>
          </a:custGeom>
          <a:ln w="63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59165" y="364230"/>
            <a:ext cx="4366260" cy="1640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4145">
              <a:lnSpc>
                <a:spcPct val="100000"/>
              </a:lnSpc>
              <a:spcBef>
                <a:spcPts val="100"/>
              </a:spcBef>
              <a:buSzPct val="92857"/>
              <a:buFont typeface="Symbol"/>
              <a:buChar char=""/>
              <a:tabLst>
                <a:tab pos="156845" algn="l"/>
              </a:tabLst>
            </a:pPr>
            <a:r>
              <a:rPr dirty="0" sz="700" spc="40">
                <a:latin typeface="Lucida Sans Unicode"/>
                <a:cs typeface="Lucida Sans Unicode"/>
              </a:rPr>
              <a:t>Переименовать </a:t>
            </a:r>
            <a:r>
              <a:rPr dirty="0" sz="700" spc="30">
                <a:latin typeface="Lucida Sans Unicode"/>
                <a:cs typeface="Lucida Sans Unicode"/>
              </a:rPr>
              <a:t>слайд </a:t>
            </a:r>
            <a:r>
              <a:rPr dirty="0" sz="700">
                <a:latin typeface="Lucida Sans Unicode"/>
                <a:cs typeface="Lucida Sans Unicode"/>
              </a:rPr>
              <a:t>– </a:t>
            </a:r>
            <a:r>
              <a:rPr dirty="0" sz="700" spc="-5">
                <a:latin typeface="Lucida Sans Unicode"/>
                <a:cs typeface="Lucida Sans Unicode"/>
              </a:rPr>
              <a:t>позволяет переименовать </a:t>
            </a:r>
            <a:r>
              <a:rPr dirty="0" sz="700" spc="-10">
                <a:latin typeface="Lucida Sans Unicode"/>
                <a:cs typeface="Lucida Sans Unicode"/>
              </a:rPr>
              <a:t>выделенный</a:t>
            </a:r>
            <a:r>
              <a:rPr dirty="0" sz="700" spc="-14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слайд.</a:t>
            </a:r>
            <a:endParaRPr sz="700">
              <a:latin typeface="Lucida Sans Unicode"/>
              <a:cs typeface="Lucida Sans Unicode"/>
            </a:endParaRPr>
          </a:p>
          <a:p>
            <a:pPr marL="156210" indent="-144145">
              <a:lnSpc>
                <a:spcPct val="100000"/>
              </a:lnSpc>
              <a:spcBef>
                <a:spcPts val="660"/>
              </a:spcBef>
              <a:buSzPct val="92857"/>
              <a:buFont typeface="Symbol"/>
              <a:buChar char=""/>
              <a:tabLst>
                <a:tab pos="156845" algn="l"/>
              </a:tabLst>
            </a:pPr>
            <a:r>
              <a:rPr dirty="0" sz="700" spc="40">
                <a:latin typeface="Lucida Sans Unicode"/>
                <a:cs typeface="Lucida Sans Unicode"/>
              </a:rPr>
              <a:t>Макеты </a:t>
            </a:r>
            <a:r>
              <a:rPr dirty="0" sz="700" spc="35">
                <a:latin typeface="Lucida Sans Unicode"/>
                <a:cs typeface="Lucida Sans Unicode"/>
              </a:rPr>
              <a:t>слайдов</a:t>
            </a:r>
            <a:r>
              <a:rPr dirty="0" sz="700" spc="-1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– </a:t>
            </a:r>
            <a:r>
              <a:rPr dirty="0" sz="700" spc="-5">
                <a:latin typeface="Lucida Sans Unicode"/>
                <a:cs typeface="Lucida Sans Unicode"/>
              </a:rPr>
              <a:t>позволяет </a:t>
            </a:r>
            <a:r>
              <a:rPr dirty="0" sz="700" spc="-10">
                <a:latin typeface="Lucida Sans Unicode"/>
                <a:cs typeface="Lucida Sans Unicode"/>
              </a:rPr>
              <a:t>выбрать </a:t>
            </a:r>
            <a:r>
              <a:rPr dirty="0" sz="700">
                <a:latin typeface="Lucida Sans Unicode"/>
                <a:cs typeface="Lucida Sans Unicode"/>
              </a:rPr>
              <a:t>макет </a:t>
            </a:r>
            <a:r>
              <a:rPr dirty="0" sz="700" spc="-20">
                <a:latin typeface="Lucida Sans Unicode"/>
                <a:cs typeface="Lucida Sans Unicode"/>
              </a:rPr>
              <a:t>для </a:t>
            </a:r>
            <a:r>
              <a:rPr dirty="0" sz="700" spc="-10">
                <a:latin typeface="Lucida Sans Unicode"/>
                <a:cs typeface="Lucida Sans Unicode"/>
              </a:rPr>
              <a:t>выделенного слайда.</a:t>
            </a:r>
            <a:endParaRPr sz="700">
              <a:latin typeface="Lucida Sans Unicode"/>
              <a:cs typeface="Lucida Sans Unicode"/>
            </a:endParaRPr>
          </a:p>
          <a:p>
            <a:pPr marL="156210" indent="-144145">
              <a:lnSpc>
                <a:spcPct val="100000"/>
              </a:lnSpc>
              <a:spcBef>
                <a:spcPts val="665"/>
              </a:spcBef>
              <a:buSzPct val="92857"/>
              <a:buFont typeface="Symbol"/>
              <a:buChar char=""/>
              <a:tabLst>
                <a:tab pos="156845" algn="l"/>
              </a:tabLst>
            </a:pPr>
            <a:r>
              <a:rPr dirty="0" sz="700" spc="35">
                <a:latin typeface="Lucida Sans Unicode"/>
                <a:cs typeface="Lucida Sans Unicode"/>
              </a:rPr>
              <a:t>Смена</a:t>
            </a:r>
            <a:r>
              <a:rPr dirty="0" sz="700" spc="75">
                <a:latin typeface="Lucida Sans Unicode"/>
                <a:cs typeface="Lucida Sans Unicode"/>
              </a:rPr>
              <a:t> </a:t>
            </a:r>
            <a:r>
              <a:rPr dirty="0" sz="700" spc="35">
                <a:latin typeface="Lucida Sans Unicode"/>
                <a:cs typeface="Lucida Sans Unicode"/>
              </a:rPr>
              <a:t>слайдов</a:t>
            </a:r>
            <a:r>
              <a:rPr dirty="0" sz="700" spc="-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–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позволяет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изменять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вид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смены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выделенного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слайда:</a:t>
            </a:r>
            <a:endParaRPr sz="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900">
              <a:latin typeface="Times New Roman"/>
              <a:cs typeface="Times New Roman"/>
            </a:endParaRPr>
          </a:p>
          <a:p>
            <a:pPr marL="368935">
              <a:lnSpc>
                <a:spcPct val="100000"/>
              </a:lnSpc>
            </a:pPr>
            <a:r>
              <a:rPr dirty="0" sz="700" spc="-5">
                <a:latin typeface="Lucida Sans Unicode"/>
                <a:cs typeface="Lucida Sans Unicode"/>
              </a:rPr>
              <a:t>Для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одного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слайда,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добавьте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требуемый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вид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смены.</a:t>
            </a:r>
            <a:endParaRPr sz="700">
              <a:latin typeface="Lucida Sans Unicode"/>
              <a:cs typeface="Lucida Sans Unicode"/>
            </a:endParaRPr>
          </a:p>
          <a:p>
            <a:pPr marL="368935">
              <a:lnSpc>
                <a:spcPct val="100000"/>
              </a:lnSpc>
              <a:spcBef>
                <a:spcPts val="210"/>
              </a:spcBef>
            </a:pPr>
            <a:r>
              <a:rPr dirty="0" sz="700" spc="-5">
                <a:latin typeface="Lucida Sans Unicode"/>
                <a:cs typeface="Lucida Sans Unicode"/>
              </a:rPr>
              <a:t>Для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более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чем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одного</a:t>
            </a:r>
            <a:r>
              <a:rPr dirty="0" sz="700" spc="-10">
                <a:latin typeface="Lucida Sans Unicode"/>
                <a:cs typeface="Lucida Sans Unicode"/>
              </a:rPr>
              <a:t> слайда,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группу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добавьте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требуемый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вид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смены.</a:t>
            </a:r>
            <a:endParaRPr sz="700">
              <a:latin typeface="Lucida Sans Unicode"/>
              <a:cs typeface="Lucida Sans Unicode"/>
            </a:endParaRPr>
          </a:p>
          <a:p>
            <a:pPr marL="156210" indent="-144145">
              <a:lnSpc>
                <a:spcPct val="100000"/>
              </a:lnSpc>
              <a:spcBef>
                <a:spcPts val="565"/>
              </a:spcBef>
              <a:buSzPct val="92857"/>
              <a:buFont typeface="Symbol"/>
              <a:buChar char=""/>
              <a:tabLst>
                <a:tab pos="156845" algn="l"/>
              </a:tabLst>
            </a:pPr>
            <a:r>
              <a:rPr dirty="0" sz="700" spc="40">
                <a:latin typeface="Lucida Sans Unicode"/>
                <a:cs typeface="Lucida Sans Unicode"/>
              </a:rPr>
              <a:t>Скрыть </a:t>
            </a:r>
            <a:r>
              <a:rPr dirty="0" sz="700" spc="30">
                <a:latin typeface="Lucida Sans Unicode"/>
                <a:cs typeface="Lucida Sans Unicode"/>
              </a:rPr>
              <a:t>слайд </a:t>
            </a:r>
            <a:r>
              <a:rPr dirty="0" sz="700">
                <a:latin typeface="Lucida Sans Unicode"/>
                <a:cs typeface="Lucida Sans Unicode"/>
              </a:rPr>
              <a:t>– </a:t>
            </a:r>
            <a:r>
              <a:rPr dirty="0" sz="700" spc="-20">
                <a:latin typeface="Lucida Sans Unicode"/>
                <a:cs typeface="Lucida Sans Unicode"/>
              </a:rPr>
              <a:t>любые </a:t>
            </a:r>
            <a:r>
              <a:rPr dirty="0" sz="700" spc="-5">
                <a:latin typeface="Lucida Sans Unicode"/>
                <a:cs typeface="Lucida Sans Unicode"/>
              </a:rPr>
              <a:t>скрытые </a:t>
            </a:r>
            <a:r>
              <a:rPr dirty="0" sz="700" spc="-15">
                <a:latin typeface="Lucida Sans Unicode"/>
                <a:cs typeface="Lucida Sans Unicode"/>
              </a:rPr>
              <a:t>слайды </a:t>
            </a:r>
            <a:r>
              <a:rPr dirty="0" sz="700">
                <a:latin typeface="Lucida Sans Unicode"/>
                <a:cs typeface="Lucida Sans Unicode"/>
              </a:rPr>
              <a:t>не </a:t>
            </a:r>
            <a:r>
              <a:rPr dirty="0" sz="700" spc="-10">
                <a:latin typeface="Lucida Sans Unicode"/>
                <a:cs typeface="Lucida Sans Unicode"/>
              </a:rPr>
              <a:t>отображаются </a:t>
            </a:r>
            <a:r>
              <a:rPr dirty="0" sz="700">
                <a:latin typeface="Lucida Sans Unicode"/>
                <a:cs typeface="Lucida Sans Unicode"/>
              </a:rPr>
              <a:t>при </a:t>
            </a:r>
            <a:r>
              <a:rPr dirty="0" sz="700" spc="-10">
                <a:latin typeface="Lucida Sans Unicode"/>
                <a:cs typeface="Lucida Sans Unicode"/>
              </a:rPr>
              <a:t>демонстрации</a:t>
            </a:r>
            <a:r>
              <a:rPr dirty="0" sz="700" spc="-9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презентации.</a:t>
            </a:r>
            <a:endParaRPr sz="700">
              <a:latin typeface="Lucida Sans Unicode"/>
              <a:cs typeface="Lucida Sans Unicode"/>
            </a:endParaRPr>
          </a:p>
          <a:p>
            <a:pPr marL="156210" indent="-144145">
              <a:lnSpc>
                <a:spcPct val="100000"/>
              </a:lnSpc>
              <a:spcBef>
                <a:spcPts val="660"/>
              </a:spcBef>
              <a:buSzPct val="92857"/>
              <a:buFont typeface="Symbol"/>
              <a:buChar char=""/>
              <a:tabLst>
                <a:tab pos="156845" algn="l"/>
              </a:tabLst>
            </a:pPr>
            <a:r>
              <a:rPr dirty="0" sz="700" spc="40">
                <a:latin typeface="Lucida Sans Unicode"/>
                <a:cs typeface="Lucida Sans Unicode"/>
              </a:rPr>
              <a:t>Вырезать</a:t>
            </a:r>
            <a:r>
              <a:rPr dirty="0" sz="700" spc="1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–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удаляет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выделенный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сохраняет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его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буфере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обмена.</a:t>
            </a:r>
            <a:endParaRPr sz="700">
              <a:latin typeface="Lucida Sans Unicode"/>
              <a:cs typeface="Lucida Sans Unicode"/>
            </a:endParaRPr>
          </a:p>
          <a:p>
            <a:pPr marL="156210" indent="-144145">
              <a:lnSpc>
                <a:spcPct val="100000"/>
              </a:lnSpc>
              <a:spcBef>
                <a:spcPts val="665"/>
              </a:spcBef>
              <a:buSzPct val="92857"/>
              <a:buFont typeface="Symbol"/>
              <a:buChar char=""/>
              <a:tabLst>
                <a:tab pos="156845" algn="l"/>
              </a:tabLst>
            </a:pPr>
            <a:r>
              <a:rPr dirty="0" sz="700" spc="40">
                <a:latin typeface="Lucida Sans Unicode"/>
                <a:cs typeface="Lucida Sans Unicode"/>
              </a:rPr>
              <a:t>Копировать</a:t>
            </a:r>
            <a:r>
              <a:rPr dirty="0" sz="700" spc="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–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копирует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выделенный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буфер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обмена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без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его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удаления.</a:t>
            </a:r>
            <a:endParaRPr sz="700">
              <a:latin typeface="Lucida Sans Unicode"/>
              <a:cs typeface="Lucida Sans Unicode"/>
            </a:endParaRPr>
          </a:p>
          <a:p>
            <a:pPr marL="156210" indent="-144145">
              <a:lnSpc>
                <a:spcPct val="100000"/>
              </a:lnSpc>
              <a:spcBef>
                <a:spcPts val="660"/>
              </a:spcBef>
              <a:buSzPct val="92857"/>
              <a:buFont typeface="Symbol"/>
              <a:buChar char=""/>
              <a:tabLst>
                <a:tab pos="156845" algn="l"/>
              </a:tabLst>
            </a:pPr>
            <a:r>
              <a:rPr dirty="0" sz="700" spc="35">
                <a:latin typeface="Lucida Sans Unicode"/>
                <a:cs typeface="Lucida Sans Unicode"/>
              </a:rPr>
              <a:t>Вставить</a:t>
            </a:r>
            <a:r>
              <a:rPr dirty="0" sz="700" spc="1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–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вставляет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из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буфера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обмена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после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выделенного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слайда.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6491" y="2414774"/>
            <a:ext cx="6600190" cy="1006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70">
                <a:latin typeface="Lucida Sans Unicode"/>
                <a:cs typeface="Lucida Sans Unicode"/>
              </a:rPr>
              <a:t>Создание </a:t>
            </a:r>
            <a:r>
              <a:rPr dirty="0" sz="900" spc="65">
                <a:latin typeface="Lucida Sans Unicode"/>
                <a:cs typeface="Lucida Sans Unicode"/>
              </a:rPr>
              <a:t>новой</a:t>
            </a:r>
            <a:r>
              <a:rPr dirty="0" sz="900" spc="170">
                <a:latin typeface="Lucida Sans Unicode"/>
                <a:cs typeface="Lucida Sans Unicode"/>
              </a:rPr>
              <a:t> </a:t>
            </a:r>
            <a:r>
              <a:rPr dirty="0" sz="900" spc="70">
                <a:latin typeface="Lucida Sans Unicode"/>
                <a:cs typeface="Lucida Sans Unicode"/>
              </a:rPr>
              <a:t>презентации</a:t>
            </a: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700" spc="-10">
                <a:latin typeface="Lucida Sans Unicode"/>
                <a:cs typeface="Lucida Sans Unicode"/>
              </a:rPr>
              <a:t>Этот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раздел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описывает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создание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новой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с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использованием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Мастера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600" spc="60">
                <a:solidFill>
                  <a:srgbClr val="ABABAB"/>
                </a:solidFill>
                <a:latin typeface="Lucida Sans Unicode"/>
                <a:cs typeface="Lucida Sans Unicode"/>
              </a:rPr>
              <a:t>Совет</a:t>
            </a:r>
            <a:endParaRPr sz="600">
              <a:latin typeface="Lucida Sans Unicode"/>
              <a:cs typeface="Lucida Sans Unicode"/>
            </a:endParaRPr>
          </a:p>
          <a:p>
            <a:pPr marL="114300" marR="5080">
              <a:lnSpc>
                <a:spcPct val="146100"/>
              </a:lnSpc>
              <a:spcBef>
                <a:spcPts val="550"/>
              </a:spcBef>
            </a:pPr>
            <a:r>
              <a:rPr dirty="0" sz="600" spc="15">
                <a:latin typeface="Lucida Sans Unicode"/>
                <a:cs typeface="Lucida Sans Unicode"/>
              </a:rPr>
              <a:t>Первое, что нужно </a:t>
            </a:r>
            <a:r>
              <a:rPr dirty="0" sz="600" spc="20">
                <a:latin typeface="Lucida Sans Unicode"/>
                <a:cs typeface="Lucida Sans Unicode"/>
              </a:rPr>
              <a:t>сделать, </a:t>
            </a:r>
            <a:r>
              <a:rPr dirty="0" sz="600" spc="15">
                <a:latin typeface="Lucida Sans Unicode"/>
                <a:cs typeface="Lucida Sans Unicode"/>
              </a:rPr>
              <a:t>это определить </a:t>
            </a:r>
            <a:r>
              <a:rPr dirty="0" sz="600" spc="25">
                <a:latin typeface="Lucida Sans Unicode"/>
                <a:cs typeface="Lucida Sans Unicode"/>
              </a:rPr>
              <a:t>цель </a:t>
            </a:r>
            <a:r>
              <a:rPr dirty="0" sz="600" spc="10">
                <a:latin typeface="Lucida Sans Unicode"/>
                <a:cs typeface="Lucida Sans Unicode"/>
              </a:rPr>
              <a:t>презентации </a:t>
            </a:r>
            <a:r>
              <a:rPr dirty="0" sz="600" spc="20">
                <a:latin typeface="Lucida Sans Unicode"/>
                <a:cs typeface="Lucida Sans Unicode"/>
              </a:rPr>
              <a:t>и </a:t>
            </a:r>
            <a:r>
              <a:rPr dirty="0" sz="600" spc="15">
                <a:latin typeface="Lucida Sans Unicode"/>
                <a:cs typeface="Lucida Sans Unicode"/>
              </a:rPr>
              <a:t>спланировать </a:t>
            </a:r>
            <a:r>
              <a:rPr dirty="0" sz="600" spc="5">
                <a:latin typeface="Lucida Sans Unicode"/>
                <a:cs typeface="Lucida Sans Unicode"/>
              </a:rPr>
              <a:t>её. </a:t>
            </a:r>
            <a:r>
              <a:rPr dirty="0" sz="600" spc="15">
                <a:latin typeface="Lucida Sans Unicode"/>
                <a:cs typeface="Lucida Sans Unicode"/>
              </a:rPr>
              <a:t>Хотя, конечно, </a:t>
            </a:r>
            <a:r>
              <a:rPr dirty="0" sz="600" spc="10">
                <a:latin typeface="Lucida Sans Unicode"/>
                <a:cs typeface="Lucida Sans Unicode"/>
              </a:rPr>
              <a:t>можно </a:t>
            </a:r>
            <a:r>
              <a:rPr dirty="0" sz="600" spc="15">
                <a:latin typeface="Lucida Sans Unicode"/>
                <a:cs typeface="Lucida Sans Unicode"/>
              </a:rPr>
              <a:t>вносить </a:t>
            </a:r>
            <a:r>
              <a:rPr dirty="0" sz="600" spc="10">
                <a:latin typeface="Lucida Sans Unicode"/>
                <a:cs typeface="Lucida Sans Unicode"/>
              </a:rPr>
              <a:t>изменения </a:t>
            </a:r>
            <a:r>
              <a:rPr dirty="0" sz="600" spc="15">
                <a:latin typeface="Lucida Sans Unicode"/>
                <a:cs typeface="Lucida Sans Unicode"/>
              </a:rPr>
              <a:t>по </a:t>
            </a:r>
            <a:r>
              <a:rPr dirty="0" sz="600" spc="25">
                <a:latin typeface="Lucida Sans Unicode"/>
                <a:cs typeface="Lucida Sans Unicode"/>
              </a:rPr>
              <a:t>ходу </a:t>
            </a:r>
            <a:r>
              <a:rPr dirty="0" sz="600" spc="20">
                <a:latin typeface="Lucida Sans Unicode"/>
                <a:cs typeface="Lucida Sans Unicode"/>
              </a:rPr>
              <a:t>дела, </a:t>
            </a:r>
            <a:r>
              <a:rPr dirty="0" sz="600" spc="15">
                <a:latin typeface="Lucida Sans Unicode"/>
                <a:cs typeface="Lucida Sans Unicode"/>
              </a:rPr>
              <a:t>но, </a:t>
            </a:r>
            <a:r>
              <a:rPr dirty="0" sz="600" spc="10">
                <a:latin typeface="Lucida Sans Unicode"/>
                <a:cs typeface="Lucida Sans Unicode"/>
              </a:rPr>
              <a:t>имея  </a:t>
            </a:r>
            <a:r>
              <a:rPr dirty="0" sz="600" spc="15">
                <a:latin typeface="Lucida Sans Unicode"/>
                <a:cs typeface="Lucida Sans Unicode"/>
              </a:rPr>
              <a:t>представление </a:t>
            </a:r>
            <a:r>
              <a:rPr dirty="0" sz="600" spc="20">
                <a:latin typeface="Lucida Sans Unicode"/>
                <a:cs typeface="Lucida Sans Unicode"/>
              </a:rPr>
              <a:t>о </a:t>
            </a:r>
            <a:r>
              <a:rPr dirty="0" sz="600" spc="30">
                <a:latin typeface="Lucida Sans Unicode"/>
                <a:cs typeface="Lucida Sans Unicode"/>
              </a:rPr>
              <a:t>будущей </a:t>
            </a:r>
            <a:r>
              <a:rPr dirty="0" sz="600" spc="15">
                <a:latin typeface="Lucida Sans Unicode"/>
                <a:cs typeface="Lucida Sans Unicode"/>
              </a:rPr>
              <a:t>аудитории, </a:t>
            </a:r>
            <a:r>
              <a:rPr dirty="0" sz="600" spc="10">
                <a:latin typeface="Lucida Sans Unicode"/>
                <a:cs typeface="Lucida Sans Unicode"/>
              </a:rPr>
              <a:t>заранее </a:t>
            </a:r>
            <a:r>
              <a:rPr dirty="0" sz="600" spc="15">
                <a:latin typeface="Lucida Sans Unicode"/>
                <a:cs typeface="Lucida Sans Unicode"/>
              </a:rPr>
              <a:t>составленные структуру, содержание </a:t>
            </a:r>
            <a:r>
              <a:rPr dirty="0" sz="600" spc="20">
                <a:latin typeface="Lucida Sans Unicode"/>
                <a:cs typeface="Lucida Sans Unicode"/>
              </a:rPr>
              <a:t>и </a:t>
            </a:r>
            <a:r>
              <a:rPr dirty="0" sz="600" spc="15">
                <a:latin typeface="Lucida Sans Unicode"/>
                <a:cs typeface="Lucida Sans Unicode"/>
              </a:rPr>
              <a:t>представление </a:t>
            </a:r>
            <a:r>
              <a:rPr dirty="0" sz="600" spc="10">
                <a:latin typeface="Lucida Sans Unicode"/>
                <a:cs typeface="Lucida Sans Unicode"/>
              </a:rPr>
              <a:t>презентации, можно </a:t>
            </a:r>
            <a:r>
              <a:rPr dirty="0" sz="600" spc="15">
                <a:latin typeface="Lucida Sans Unicode"/>
                <a:cs typeface="Lucida Sans Unicode"/>
              </a:rPr>
              <a:t>сэкономить </a:t>
            </a:r>
            <a:r>
              <a:rPr dirty="0" sz="600" spc="10">
                <a:latin typeface="Lucida Sans Unicode"/>
                <a:cs typeface="Lucida Sans Unicode"/>
              </a:rPr>
              <a:t>много времени </a:t>
            </a:r>
            <a:r>
              <a:rPr dirty="0" sz="600" spc="15">
                <a:latin typeface="Lucida Sans Unicode"/>
                <a:cs typeface="Lucida Sans Unicode"/>
              </a:rPr>
              <a:t>с </a:t>
            </a:r>
            <a:r>
              <a:rPr dirty="0" sz="600" spc="10">
                <a:latin typeface="Lucida Sans Unicode"/>
                <a:cs typeface="Lucida Sans Unicode"/>
              </a:rPr>
              <a:t>самого  </a:t>
            </a:r>
            <a:r>
              <a:rPr dirty="0" sz="600" spc="15">
                <a:latin typeface="Lucida Sans Unicode"/>
                <a:cs typeface="Lucida Sans Unicode"/>
              </a:rPr>
              <a:t>начала.</a:t>
            </a:r>
            <a:endParaRPr sz="6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10640" y="3485579"/>
            <a:ext cx="4166980" cy="27292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06491" y="6293083"/>
            <a:ext cx="6714490" cy="1513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3340">
              <a:lnSpc>
                <a:spcPct val="100000"/>
              </a:lnSpc>
              <a:spcBef>
                <a:spcPts val="100"/>
              </a:spcBef>
            </a:pPr>
            <a:r>
              <a:rPr dirty="0" sz="700" spc="-10">
                <a:latin typeface="Lucida Sans Unicode"/>
                <a:cs typeface="Lucida Sans Unicode"/>
              </a:rPr>
              <a:t>Выбор </a:t>
            </a:r>
            <a:r>
              <a:rPr dirty="0" sz="700" spc="-5">
                <a:latin typeface="Lucida Sans Unicode"/>
                <a:cs typeface="Lucida Sans Unicode"/>
              </a:rPr>
              <a:t>типа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700" spc="-5">
                <a:latin typeface="Lucida Sans Unicode"/>
                <a:cs typeface="Lucida Sans Unicode"/>
              </a:rPr>
              <a:t>Для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запуска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Мастер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презентаций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Arial"/>
                <a:cs typeface="Arial"/>
              </a:rPr>
              <a:t>Файл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0">
                <a:latin typeface="MS Gothic"/>
                <a:cs typeface="MS Gothic"/>
              </a:rPr>
              <a:t> </a:t>
            </a:r>
            <a:r>
              <a:rPr dirty="0" sz="700" spc="-5">
                <a:latin typeface="Arial"/>
                <a:cs typeface="Arial"/>
              </a:rPr>
              <a:t>Мастер</a:t>
            </a:r>
            <a:r>
              <a:rPr dirty="0" sz="700">
                <a:latin typeface="Arial"/>
                <a:cs typeface="Arial"/>
              </a:rPr>
              <a:t> </a:t>
            </a:r>
            <a:r>
              <a:rPr dirty="0" sz="700">
                <a:latin typeface="MS Gothic"/>
                <a:cs typeface="MS Gothic"/>
              </a:rPr>
              <a:t>‣</a:t>
            </a:r>
            <a:r>
              <a:rPr dirty="0" sz="700" spc="-160">
                <a:latin typeface="MS Gothic"/>
                <a:cs typeface="MS Gothic"/>
              </a:rPr>
              <a:t> </a:t>
            </a:r>
            <a:r>
              <a:rPr dirty="0" sz="700" spc="-5">
                <a:latin typeface="Arial"/>
                <a:cs typeface="Arial"/>
              </a:rPr>
              <a:t>Презентации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Откроется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диалоговое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окно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Мастер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презентаций</a:t>
            </a:r>
            <a:r>
              <a:rPr dirty="0" sz="700" spc="-5">
                <a:latin typeface="Lucida Sans Unicode"/>
                <a:cs typeface="Lucida Sans Unicode"/>
              </a:rPr>
              <a:t>:</a:t>
            </a:r>
            <a:endParaRPr sz="700">
              <a:latin typeface="Lucida Sans Unicode"/>
              <a:cs typeface="Lucida Sans Unicode"/>
            </a:endParaRPr>
          </a:p>
          <a:p>
            <a:pPr marL="266700" indent="-102235">
              <a:lnSpc>
                <a:spcPct val="100000"/>
              </a:lnSpc>
              <a:spcBef>
                <a:spcPts val="560"/>
              </a:spcBef>
              <a:buSzPct val="114285"/>
              <a:buFont typeface="Times New Roman"/>
              <a:buAutoNum type="arabicPeriod"/>
              <a:tabLst>
                <a:tab pos="267335" algn="l"/>
              </a:tabLst>
            </a:pP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поле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Тип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один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из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вариантов.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Эти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варианты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рассматриваются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Руководстве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i="1">
                <a:latin typeface="Lucida Sans Unicode"/>
                <a:cs typeface="Lucida Sans Unicode"/>
              </a:rPr>
              <a:t>по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 spc="-10" i="1">
                <a:latin typeface="Lucida Sans Unicode"/>
                <a:cs typeface="Lucida Sans Unicode"/>
              </a:rPr>
              <a:t>Impress</a:t>
            </a:r>
            <a:r>
              <a:rPr dirty="0" sz="700" spc="-10">
                <a:latin typeface="Lucida Sans Unicode"/>
                <a:cs typeface="Lucida Sans Unicode"/>
              </a:rPr>
              <a:t>:</a:t>
            </a:r>
            <a:endParaRPr sz="700">
              <a:latin typeface="Lucida Sans Unicode"/>
              <a:cs typeface="Lucida Sans Unicode"/>
            </a:endParaRPr>
          </a:p>
          <a:p>
            <a:pPr lvl="1" marL="521334" indent="-95885">
              <a:lnSpc>
                <a:spcPct val="100000"/>
              </a:lnSpc>
              <a:spcBef>
                <a:spcPts val="90"/>
              </a:spcBef>
              <a:buSzPct val="114285"/>
              <a:buFont typeface="Times New Roman"/>
              <a:buAutoNum type="alphaLcPeriod"/>
              <a:tabLst>
                <a:tab pos="521970" algn="l"/>
              </a:tabLst>
            </a:pPr>
            <a:r>
              <a:rPr dirty="0" sz="700" spc="-15" i="1">
                <a:latin typeface="Lucida Sans Unicode"/>
                <a:cs typeface="Lucida Sans Unicode"/>
              </a:rPr>
              <a:t>Пустая</a:t>
            </a:r>
            <a:r>
              <a:rPr dirty="0" sz="700" spc="-4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презентация</a:t>
            </a:r>
            <a:r>
              <a:rPr dirty="0" sz="700" spc="-45" i="1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–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создаст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пустую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презентацию.</a:t>
            </a:r>
            <a:endParaRPr sz="700">
              <a:latin typeface="Lucida Sans Unicode"/>
              <a:cs typeface="Lucida Sans Unicode"/>
            </a:endParaRPr>
          </a:p>
          <a:p>
            <a:pPr lvl="1" marL="521334" marR="5080" indent="-102235">
              <a:lnSpc>
                <a:spcPts val="1050"/>
              </a:lnSpc>
              <a:spcBef>
                <a:spcPts val="55"/>
              </a:spcBef>
              <a:buSzPct val="114285"/>
              <a:buFont typeface="Times New Roman"/>
              <a:buAutoNum type="alphaLcPeriod"/>
              <a:tabLst>
                <a:tab pos="521970" algn="l"/>
              </a:tabLst>
            </a:pPr>
            <a:r>
              <a:rPr dirty="0" sz="700" spc="-15" i="1">
                <a:latin typeface="Lucida Sans Unicode"/>
                <a:cs typeface="Lucida Sans Unicode"/>
              </a:rPr>
              <a:t>Из </a:t>
            </a:r>
            <a:r>
              <a:rPr dirty="0" sz="700" spc="-5" i="1">
                <a:latin typeface="Lucida Sans Unicode"/>
                <a:cs typeface="Lucida Sans Unicode"/>
              </a:rPr>
              <a:t>шаблона </a:t>
            </a:r>
            <a:r>
              <a:rPr dirty="0" sz="700">
                <a:latin typeface="Lucida Sans Unicode"/>
                <a:cs typeface="Lucida Sans Unicode"/>
              </a:rPr>
              <a:t>– </a:t>
            </a:r>
            <a:r>
              <a:rPr dirty="0" sz="700" spc="-10">
                <a:latin typeface="Lucida Sans Unicode"/>
                <a:cs typeface="Lucida Sans Unicode"/>
              </a:rPr>
              <a:t>использует </a:t>
            </a:r>
            <a:r>
              <a:rPr dirty="0" sz="700" spc="-5">
                <a:latin typeface="Lucida Sans Unicode"/>
                <a:cs typeface="Lucida Sans Unicode"/>
              </a:rPr>
              <a:t>дизайн шаблона, </a:t>
            </a:r>
            <a:r>
              <a:rPr dirty="0" sz="700" spc="-15">
                <a:latin typeface="Lucida Sans Unicode"/>
                <a:cs typeface="Lucida Sans Unicode"/>
              </a:rPr>
              <a:t>уже </a:t>
            </a:r>
            <a:r>
              <a:rPr dirty="0" sz="700" spc="-5">
                <a:latin typeface="Lucida Sans Unicode"/>
                <a:cs typeface="Lucida Sans Unicode"/>
              </a:rPr>
              <a:t>созданный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0">
                <a:latin typeface="Lucida Sans Unicode"/>
                <a:cs typeface="Lucida Sans Unicode"/>
              </a:rPr>
              <a:t>качестве </a:t>
            </a:r>
            <a:r>
              <a:rPr dirty="0" sz="700" spc="-5">
                <a:latin typeface="Lucida Sans Unicode"/>
                <a:cs typeface="Lucida Sans Unicode"/>
              </a:rPr>
              <a:t>основы </a:t>
            </a:r>
            <a:r>
              <a:rPr dirty="0" sz="700" spc="-20">
                <a:latin typeface="Lucida Sans Unicode"/>
                <a:cs typeface="Lucida Sans Unicode"/>
              </a:rPr>
              <a:t>для </a:t>
            </a:r>
            <a:r>
              <a:rPr dirty="0" sz="700" spc="-5">
                <a:latin typeface="Lucida Sans Unicode"/>
                <a:cs typeface="Lucida Sans Unicode"/>
              </a:rPr>
              <a:t>новой презентации. Мастер </a:t>
            </a:r>
            <a:r>
              <a:rPr dirty="0" sz="700">
                <a:latin typeface="Lucida Sans Unicode"/>
                <a:cs typeface="Lucida Sans Unicode"/>
              </a:rPr>
              <a:t>показывает </a:t>
            </a:r>
            <a:r>
              <a:rPr dirty="0" sz="700" spc="-5">
                <a:latin typeface="Lucida Sans Unicode"/>
                <a:cs typeface="Lucida Sans Unicode"/>
              </a:rPr>
              <a:t>список </a:t>
            </a:r>
            <a:r>
              <a:rPr dirty="0" sz="700" spc="-10">
                <a:latin typeface="Lucida Sans Unicode"/>
                <a:cs typeface="Lucida Sans Unicode"/>
              </a:rPr>
              <a:t>доступных  </a:t>
            </a:r>
            <a:r>
              <a:rPr dirty="0" sz="700" spc="-5">
                <a:latin typeface="Lucida Sans Unicode"/>
                <a:cs typeface="Lucida Sans Unicode"/>
              </a:rPr>
              <a:t>шаблонов. </a:t>
            </a:r>
            <a:r>
              <a:rPr dirty="0" sz="700" spc="-10">
                <a:latin typeface="Lucida Sans Unicode"/>
                <a:cs typeface="Lucida Sans Unicode"/>
              </a:rPr>
              <a:t>Выберите нужный</a:t>
            </a:r>
            <a:r>
              <a:rPr dirty="0" sz="700" spc="-10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шаблон.</a:t>
            </a:r>
            <a:endParaRPr sz="700">
              <a:latin typeface="Lucida Sans Unicode"/>
              <a:cs typeface="Lucida Sans Unicode"/>
            </a:endParaRPr>
          </a:p>
          <a:p>
            <a:pPr lvl="1" marL="521334" marR="307975" indent="-95885">
              <a:lnSpc>
                <a:spcPts val="1050"/>
              </a:lnSpc>
              <a:spcBef>
                <a:spcPts val="5"/>
              </a:spcBef>
              <a:buSzPct val="114285"/>
              <a:buFont typeface="Times New Roman"/>
              <a:buAutoNum type="alphaLcPeriod"/>
              <a:tabLst>
                <a:tab pos="521970" algn="l"/>
              </a:tabLst>
            </a:pPr>
            <a:r>
              <a:rPr dirty="0" sz="700" spc="-5" i="1">
                <a:latin typeface="Lucida Sans Unicode"/>
                <a:cs typeface="Lucida Sans Unicode"/>
              </a:rPr>
              <a:t>Открыть </a:t>
            </a:r>
            <a:r>
              <a:rPr dirty="0" sz="700" spc="-20" i="1">
                <a:latin typeface="Lucida Sans Unicode"/>
                <a:cs typeface="Lucida Sans Unicode"/>
              </a:rPr>
              <a:t>существующую </a:t>
            </a:r>
            <a:r>
              <a:rPr dirty="0" sz="700" spc="-5" i="1">
                <a:latin typeface="Lucida Sans Unicode"/>
                <a:cs typeface="Lucida Sans Unicode"/>
              </a:rPr>
              <a:t>презентацию </a:t>
            </a:r>
            <a:r>
              <a:rPr dirty="0" sz="700">
                <a:latin typeface="Lucida Sans Unicode"/>
                <a:cs typeface="Lucida Sans Unicode"/>
              </a:rPr>
              <a:t>– </a:t>
            </a:r>
            <a:r>
              <a:rPr dirty="0" sz="700" spc="-5">
                <a:latin typeface="Lucida Sans Unicode"/>
                <a:cs typeface="Lucida Sans Unicode"/>
              </a:rPr>
              <a:t>продолжить работу </a:t>
            </a:r>
            <a:r>
              <a:rPr dirty="0" sz="700">
                <a:latin typeface="Lucida Sans Unicode"/>
                <a:cs typeface="Lucida Sans Unicode"/>
              </a:rPr>
              <a:t>с ранее </a:t>
            </a:r>
            <a:r>
              <a:rPr dirty="0" sz="700" spc="-5">
                <a:latin typeface="Lucida Sans Unicode"/>
                <a:cs typeface="Lucida Sans Unicode"/>
              </a:rPr>
              <a:t>созданной презентацией. Мастер </a:t>
            </a:r>
            <a:r>
              <a:rPr dirty="0" sz="700">
                <a:latin typeface="Lucida Sans Unicode"/>
                <a:cs typeface="Lucida Sans Unicode"/>
              </a:rPr>
              <a:t>покажет </a:t>
            </a:r>
            <a:r>
              <a:rPr dirty="0" sz="700" spc="-5">
                <a:latin typeface="Lucida Sans Unicode"/>
                <a:cs typeface="Lucida Sans Unicode"/>
              </a:rPr>
              <a:t>список </a:t>
            </a:r>
            <a:r>
              <a:rPr dirty="0" sz="700" spc="-20">
                <a:latin typeface="Lucida Sans Unicode"/>
                <a:cs typeface="Lucida Sans Unicode"/>
              </a:rPr>
              <a:t>существующих  </a:t>
            </a:r>
            <a:r>
              <a:rPr dirty="0" sz="700" spc="-5">
                <a:latin typeface="Lucida Sans Unicode"/>
                <a:cs typeface="Lucida Sans Unicode"/>
              </a:rPr>
              <a:t>презентаций. </a:t>
            </a:r>
            <a:r>
              <a:rPr dirty="0" sz="700" spc="-10">
                <a:latin typeface="Lucida Sans Unicode"/>
                <a:cs typeface="Lucida Sans Unicode"/>
              </a:rPr>
              <a:t>Выберите </a:t>
            </a:r>
            <a:r>
              <a:rPr dirty="0" sz="700" spc="-15">
                <a:latin typeface="Lucida Sans Unicode"/>
                <a:cs typeface="Lucida Sans Unicode"/>
              </a:rPr>
              <a:t>нужную</a:t>
            </a:r>
            <a:r>
              <a:rPr dirty="0" sz="700" spc="-1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презентацию.</a:t>
            </a:r>
            <a:endParaRPr sz="700">
              <a:latin typeface="Lucida Sans Unicode"/>
              <a:cs typeface="Lucida Sans Unicode"/>
            </a:endParaRPr>
          </a:p>
          <a:p>
            <a:pPr marL="317500" marR="245110" indent="-153035">
              <a:lnSpc>
                <a:spcPct val="125200"/>
              </a:lnSpc>
              <a:spcBef>
                <a:spcPts val="280"/>
              </a:spcBef>
              <a:buAutoNum type="arabicPeriod"/>
              <a:tabLst>
                <a:tab pos="317500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Нажмите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Далее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рисунке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ниже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показан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2-й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шаг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Мастера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Если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1-м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шаге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был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выбран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вариант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15" i="1">
                <a:latin typeface="Lucida Sans Unicode"/>
                <a:cs typeface="Lucida Sans Unicode"/>
              </a:rPr>
              <a:t>Из</a:t>
            </a:r>
            <a:r>
              <a:rPr dirty="0" sz="700" spc="-2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шаблона</a:t>
            </a:r>
            <a:r>
              <a:rPr dirty="0" sz="700" spc="-5">
                <a:latin typeface="Lucida Sans Unicode"/>
                <a:cs typeface="Lucida Sans Unicode"/>
              </a:rPr>
              <a:t>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то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окне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просмотра</a:t>
            </a:r>
            <a:r>
              <a:rPr dirty="0" sz="700" spc="-20">
                <a:latin typeface="Lucida Sans Unicode"/>
                <a:cs typeface="Lucida Sans Unicode"/>
              </a:rPr>
              <a:t> будет  </a:t>
            </a:r>
            <a:r>
              <a:rPr dirty="0" sz="700" spc="5">
                <a:latin typeface="Lucida Sans Unicode"/>
                <a:cs typeface="Lucida Sans Unicode"/>
              </a:rPr>
              <a:t>показан </a:t>
            </a:r>
            <a:r>
              <a:rPr dirty="0" sz="700" spc="-5">
                <a:latin typeface="Lucida Sans Unicode"/>
                <a:cs typeface="Lucida Sans Unicode"/>
              </a:rPr>
              <a:t>пример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слайда.</a:t>
            </a:r>
            <a:endParaRPr sz="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91" y="4635320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 h="0">
                <a:moveTo>
                  <a:pt x="0" y="0"/>
                </a:moveTo>
                <a:lnTo>
                  <a:pt x="6743115" y="0"/>
                </a:lnTo>
              </a:path>
            </a:pathLst>
          </a:custGeom>
          <a:ln w="6361">
            <a:solidFill>
              <a:srgbClr val="8698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9191" y="8865671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 h="0">
                <a:moveTo>
                  <a:pt x="0" y="0"/>
                </a:moveTo>
                <a:lnTo>
                  <a:pt x="6743115" y="0"/>
                </a:lnTo>
              </a:path>
            </a:pathLst>
          </a:custGeom>
          <a:ln w="6361">
            <a:solidFill>
              <a:srgbClr val="8698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91" y="9514537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 h="0">
                <a:moveTo>
                  <a:pt x="0" y="0"/>
                </a:moveTo>
                <a:lnTo>
                  <a:pt x="6743115" y="0"/>
                </a:lnTo>
              </a:path>
            </a:pathLst>
          </a:custGeom>
          <a:ln w="6361">
            <a:solidFill>
              <a:srgbClr val="94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10640" y="368300"/>
            <a:ext cx="4166980" cy="27292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06491" y="3175401"/>
            <a:ext cx="6553834" cy="2550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83535">
              <a:lnSpc>
                <a:spcPct val="100000"/>
              </a:lnSpc>
              <a:spcBef>
                <a:spcPts val="100"/>
              </a:spcBef>
            </a:pPr>
            <a:r>
              <a:rPr dirty="0" sz="700" spc="-10">
                <a:latin typeface="Lucida Sans Unicode"/>
                <a:cs typeface="Lucida Sans Unicode"/>
              </a:rPr>
              <a:t>Выбор </a:t>
            </a:r>
            <a:r>
              <a:rPr dirty="0" sz="700" spc="-5">
                <a:latin typeface="Lucida Sans Unicode"/>
                <a:cs typeface="Lucida Sans Unicode"/>
              </a:rPr>
              <a:t>дизайна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слайда</a:t>
            </a:r>
            <a:endParaRPr sz="700">
              <a:latin typeface="Lucida Sans Unicode"/>
              <a:cs typeface="Lucida Sans Unicode"/>
            </a:endParaRPr>
          </a:p>
          <a:p>
            <a:pPr marL="317500" marR="49530" indent="-153035">
              <a:lnSpc>
                <a:spcPct val="125200"/>
              </a:lnSpc>
              <a:spcBef>
                <a:spcPts val="400"/>
              </a:spcBef>
              <a:buAutoNum type="arabicPeriod" startAt="3"/>
              <a:tabLst>
                <a:tab pos="317500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Выберите нужный </a:t>
            </a:r>
            <a:r>
              <a:rPr dirty="0" sz="700" spc="-5">
                <a:latin typeface="Lucida Sans Unicode"/>
                <a:cs typeface="Lucida Sans Unicode"/>
              </a:rPr>
              <a:t>дизайн </a:t>
            </a:r>
            <a:r>
              <a:rPr dirty="0" sz="700">
                <a:latin typeface="Lucida Sans Unicode"/>
                <a:cs typeface="Lucida Sans Unicode"/>
              </a:rPr>
              <a:t>из </a:t>
            </a:r>
            <a:r>
              <a:rPr dirty="0" sz="700" spc="-5">
                <a:latin typeface="Lucida Sans Unicode"/>
                <a:cs typeface="Lucida Sans Unicode"/>
              </a:rPr>
              <a:t>списка. Секция дизайн </a:t>
            </a:r>
            <a:r>
              <a:rPr dirty="0" sz="700" spc="-15">
                <a:latin typeface="Lucida Sans Unicode"/>
                <a:cs typeface="Lucida Sans Unicode"/>
              </a:rPr>
              <a:t>слайда </a:t>
            </a:r>
            <a:r>
              <a:rPr dirty="0" sz="700" spc="-5">
                <a:latin typeface="Lucida Sans Unicode"/>
                <a:cs typeface="Lucida Sans Unicode"/>
              </a:rPr>
              <a:t>предлагает </a:t>
            </a:r>
            <a:r>
              <a:rPr dirty="0" sz="700" spc="-10">
                <a:latin typeface="Lucida Sans Unicode"/>
                <a:cs typeface="Lucida Sans Unicode"/>
              </a:rPr>
              <a:t>выбрать </a:t>
            </a:r>
            <a:r>
              <a:rPr dirty="0" sz="700" i="1">
                <a:latin typeface="Lucida Sans Unicode"/>
                <a:cs typeface="Lucida Sans Unicode"/>
              </a:rPr>
              <a:t>Фоны </a:t>
            </a:r>
            <a:r>
              <a:rPr dirty="0" sz="700" spc="-5" i="1">
                <a:latin typeface="Lucida Sans Unicode"/>
                <a:cs typeface="Lucida Sans Unicode"/>
              </a:rPr>
              <a:t>презентаций</a:t>
            </a:r>
            <a:r>
              <a:rPr dirty="0" sz="700" spc="-5">
                <a:latin typeface="Lucida Sans Unicode"/>
                <a:cs typeface="Lucida Sans Unicode"/>
              </a:rPr>
              <a:t>. </a:t>
            </a:r>
            <a:r>
              <a:rPr dirty="0" sz="700" spc="-10">
                <a:latin typeface="Lucida Sans Unicode"/>
                <a:cs typeface="Lucida Sans Unicode"/>
              </a:rPr>
              <a:t>Если </a:t>
            </a:r>
            <a:r>
              <a:rPr dirty="0" sz="700">
                <a:latin typeface="Lucida Sans Unicode"/>
                <a:cs typeface="Lucida Sans Unicode"/>
              </a:rPr>
              <a:t>хотите </a:t>
            </a:r>
            <a:r>
              <a:rPr dirty="0" sz="700" spc="-5">
                <a:latin typeface="Lucida Sans Unicode"/>
                <a:cs typeface="Lucida Sans Unicode"/>
              </a:rPr>
              <a:t>использовать один </a:t>
            </a:r>
            <a:r>
              <a:rPr dirty="0" sz="700">
                <a:latin typeface="Lucida Sans Unicode"/>
                <a:cs typeface="Lucida Sans Unicode"/>
              </a:rPr>
              <a:t>из них,  кроме </a:t>
            </a:r>
            <a:r>
              <a:rPr dirty="0" sz="700" spc="-5" i="1">
                <a:latin typeface="Lucida Sans Unicode"/>
                <a:cs typeface="Lucida Sans Unicode"/>
              </a:rPr>
              <a:t>&lt;Оригинал&gt;</a:t>
            </a:r>
            <a:r>
              <a:rPr dirty="0" sz="700" spc="-5">
                <a:latin typeface="Lucida Sans Unicode"/>
                <a:cs typeface="Lucida Sans Unicode"/>
              </a:rPr>
              <a:t>, просто нажмите его</a:t>
            </a:r>
            <a:r>
              <a:rPr dirty="0" sz="700" spc="-160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для </a:t>
            </a:r>
            <a:r>
              <a:rPr dirty="0" sz="700" spc="-10">
                <a:latin typeface="Lucida Sans Unicode"/>
                <a:cs typeface="Lucida Sans Unicode"/>
              </a:rPr>
              <a:t>выбора.</a:t>
            </a:r>
            <a:endParaRPr sz="700">
              <a:latin typeface="Lucida Sans Unicode"/>
              <a:cs typeface="Lucida Sans Unicode"/>
            </a:endParaRPr>
          </a:p>
          <a:p>
            <a:pPr lvl="1" marL="521334" marR="378460" indent="-95885">
              <a:lnSpc>
                <a:spcPct val="120000"/>
              </a:lnSpc>
              <a:spcBef>
                <a:spcPts val="720"/>
              </a:spcBef>
              <a:buSzPct val="114285"/>
              <a:buFont typeface="Times New Roman"/>
              <a:buAutoNum type="alphaLcPeriod"/>
              <a:tabLst>
                <a:tab pos="521970" algn="l"/>
              </a:tabLst>
            </a:pPr>
            <a:r>
              <a:rPr dirty="0" sz="700">
                <a:latin typeface="Lucida Sans Unicode"/>
                <a:cs typeface="Lucida Sans Unicode"/>
              </a:rPr>
              <a:t>Типы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5" i="1">
                <a:latin typeface="Lucida Sans Unicode"/>
                <a:cs typeface="Lucida Sans Unicode"/>
              </a:rPr>
              <a:t>Фонов</a:t>
            </a:r>
            <a:r>
              <a:rPr dirty="0" sz="700" spc="-50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презентаций</a:t>
            </a:r>
            <a:r>
              <a:rPr dirty="0" sz="700" spc="-15" i="1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показаны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рисунке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выше.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При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выборе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фона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20">
                <a:latin typeface="Lucida Sans Unicode"/>
                <a:cs typeface="Lucida Sans Unicode"/>
              </a:rPr>
              <a:t>будет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показана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миниатюра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слайда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окне  </a:t>
            </a:r>
            <a:r>
              <a:rPr dirty="0" sz="700" spc="-5">
                <a:latin typeface="Lucida Sans Unicode"/>
                <a:cs typeface="Lucida Sans Unicode"/>
              </a:rPr>
              <a:t>предварительного</a:t>
            </a:r>
            <a:r>
              <a:rPr dirty="0" sz="700" spc="-2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просмотра.</a:t>
            </a:r>
            <a:endParaRPr sz="700">
              <a:latin typeface="Lucida Sans Unicode"/>
              <a:cs typeface="Lucida Sans Unicode"/>
            </a:endParaRPr>
          </a:p>
          <a:p>
            <a:pPr lvl="1" marL="521334" indent="-102235">
              <a:lnSpc>
                <a:spcPct val="100000"/>
              </a:lnSpc>
              <a:spcBef>
                <a:spcPts val="114"/>
              </a:spcBef>
              <a:buSzPct val="114285"/>
              <a:buFont typeface="Times New Roman"/>
              <a:buAutoNum type="alphaLcPeriod"/>
              <a:tabLst>
                <a:tab pos="521970" algn="l"/>
              </a:tabLst>
            </a:pPr>
            <a:r>
              <a:rPr dirty="0" sz="700" spc="-5" i="1">
                <a:latin typeface="Lucida Sans Unicode"/>
                <a:cs typeface="Lucida Sans Unicode"/>
              </a:rPr>
              <a:t>&lt;Оригинал&gt; </a:t>
            </a:r>
            <a:r>
              <a:rPr dirty="0" sz="700">
                <a:latin typeface="Lucida Sans Unicode"/>
                <a:cs typeface="Lucida Sans Unicode"/>
              </a:rPr>
              <a:t>– </a:t>
            </a:r>
            <a:r>
              <a:rPr dirty="0" sz="700" spc="-10">
                <a:latin typeface="Lucida Sans Unicode"/>
                <a:cs typeface="Lucida Sans Unicode"/>
              </a:rPr>
              <a:t>это </a:t>
            </a:r>
            <a:r>
              <a:rPr dirty="0" sz="700" spc="-5">
                <a:latin typeface="Lucida Sans Unicode"/>
                <a:cs typeface="Lucida Sans Unicode"/>
              </a:rPr>
              <a:t>дизайн </a:t>
            </a:r>
            <a:r>
              <a:rPr dirty="0" sz="700" spc="-10">
                <a:latin typeface="Lucida Sans Unicode"/>
                <a:cs typeface="Lucida Sans Unicode"/>
              </a:rPr>
              <a:t>пустой</a:t>
            </a:r>
            <a:r>
              <a:rPr dirty="0" sz="700" spc="-1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презентации.</a:t>
            </a:r>
            <a:endParaRPr sz="700">
              <a:latin typeface="Lucida Sans Unicode"/>
              <a:cs typeface="Lucida Sans Unicode"/>
            </a:endParaRPr>
          </a:p>
          <a:p>
            <a:pPr marL="317500" marR="63500" indent="-153035">
              <a:lnSpc>
                <a:spcPct val="125200"/>
              </a:lnSpc>
              <a:spcBef>
                <a:spcPts val="280"/>
              </a:spcBef>
              <a:buAutoNum type="arabicPeriod" startAt="3"/>
              <a:tabLst>
                <a:tab pos="317500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Выберите </a:t>
            </a:r>
            <a:r>
              <a:rPr dirty="0" sz="700" i="1">
                <a:latin typeface="Lucida Sans Unicode"/>
                <a:cs typeface="Lucida Sans Unicode"/>
              </a:rPr>
              <a:t>Способ </a:t>
            </a:r>
            <a:r>
              <a:rPr dirty="0" sz="700" spc="-5" i="1">
                <a:latin typeface="Lucida Sans Unicode"/>
                <a:cs typeface="Lucida Sans Unicode"/>
              </a:rPr>
              <a:t>отображения презентации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15">
                <a:latin typeface="Lucida Sans Unicode"/>
                <a:cs typeface="Lucida Sans Unicode"/>
              </a:rPr>
              <a:t>соответствующем </a:t>
            </a:r>
            <a:r>
              <a:rPr dirty="0" sz="700" spc="-5">
                <a:latin typeface="Lucida Sans Unicode"/>
                <a:cs typeface="Lucida Sans Unicode"/>
              </a:rPr>
              <a:t>разделе. </a:t>
            </a:r>
            <a:r>
              <a:rPr dirty="0" sz="700" spc="-10">
                <a:latin typeface="Lucida Sans Unicode"/>
                <a:cs typeface="Lucida Sans Unicode"/>
              </a:rPr>
              <a:t>Большинство </a:t>
            </a:r>
            <a:r>
              <a:rPr dirty="0" sz="700" spc="-5">
                <a:latin typeface="Lucida Sans Unicode"/>
                <a:cs typeface="Lucida Sans Unicode"/>
              </a:rPr>
              <a:t>презентаций </a:t>
            </a:r>
            <a:r>
              <a:rPr dirty="0" sz="700" spc="-10">
                <a:latin typeface="Lucida Sans Unicode"/>
                <a:cs typeface="Lucida Sans Unicode"/>
              </a:rPr>
              <a:t>создаются </a:t>
            </a:r>
            <a:r>
              <a:rPr dirty="0" sz="700" spc="-20">
                <a:latin typeface="Lucida Sans Unicode"/>
                <a:cs typeface="Lucida Sans Unicode"/>
              </a:rPr>
              <a:t>для </a:t>
            </a:r>
            <a:r>
              <a:rPr dirty="0" sz="700" spc="-5">
                <a:latin typeface="Lucida Sans Unicode"/>
                <a:cs typeface="Lucida Sans Unicode"/>
              </a:rPr>
              <a:t>отображения </a:t>
            </a:r>
            <a:r>
              <a:rPr dirty="0" sz="700">
                <a:latin typeface="Lucida Sans Unicode"/>
                <a:cs typeface="Lucida Sans Unicode"/>
              </a:rPr>
              <a:t>на экране  </a:t>
            </a:r>
            <a:r>
              <a:rPr dirty="0" sz="700" spc="-5">
                <a:latin typeface="Lucida Sans Unicode"/>
                <a:cs typeface="Lucida Sans Unicode"/>
              </a:rPr>
              <a:t>компьютера.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Рекомендуется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выбирать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тип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Экран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Формат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страницы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можно</a:t>
            </a:r>
            <a:r>
              <a:rPr dirty="0" sz="700" spc="-1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изменить</a:t>
            </a:r>
            <a:r>
              <a:rPr dirty="0" sz="700" spc="-4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любое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время.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600" spc="60">
                <a:solidFill>
                  <a:srgbClr val="ABABAB"/>
                </a:solidFill>
                <a:latin typeface="Lucida Sans Unicode"/>
                <a:cs typeface="Lucida Sans Unicode"/>
              </a:rPr>
              <a:t>Примечание</a:t>
            </a:r>
            <a:endParaRPr sz="600">
              <a:latin typeface="Lucida Sans Unicode"/>
              <a:cs typeface="Lucida Sans Unicode"/>
            </a:endParaRPr>
          </a:p>
          <a:p>
            <a:pPr marL="114300" marR="5080">
              <a:lnSpc>
                <a:spcPct val="146100"/>
              </a:lnSpc>
              <a:spcBef>
                <a:spcPts val="555"/>
              </a:spcBef>
            </a:pPr>
            <a:r>
              <a:rPr dirty="0" sz="600" spc="20">
                <a:latin typeface="Lucida Sans Unicode"/>
                <a:cs typeface="Lucida Sans Unicode"/>
              </a:rPr>
              <a:t>Слайд </a:t>
            </a:r>
            <a:r>
              <a:rPr dirty="0" sz="600" spc="30">
                <a:latin typeface="Lucida Sans Unicode"/>
                <a:cs typeface="Lucida Sans Unicode"/>
              </a:rPr>
              <a:t>для </a:t>
            </a:r>
            <a:r>
              <a:rPr dirty="0" sz="600" spc="10">
                <a:latin typeface="Lucida Sans Unicode"/>
                <a:cs typeface="Lucida Sans Unicode"/>
              </a:rPr>
              <a:t>типа </a:t>
            </a:r>
            <a:r>
              <a:rPr dirty="0" sz="600" spc="15" i="1">
                <a:latin typeface="Lucida Sans Unicode"/>
                <a:cs typeface="Lucida Sans Unicode"/>
              </a:rPr>
              <a:t>Экран </a:t>
            </a:r>
            <a:r>
              <a:rPr dirty="0" sz="600" spc="10">
                <a:latin typeface="Lucida Sans Unicode"/>
                <a:cs typeface="Lucida Sans Unicode"/>
              </a:rPr>
              <a:t>оптимизирован </a:t>
            </a:r>
            <a:r>
              <a:rPr dirty="0" sz="600" spc="30">
                <a:latin typeface="Lucida Sans Unicode"/>
                <a:cs typeface="Lucida Sans Unicode"/>
              </a:rPr>
              <a:t>для </a:t>
            </a:r>
            <a:r>
              <a:rPr dirty="0" sz="600" spc="10">
                <a:latin typeface="Lucida Sans Unicode"/>
                <a:cs typeface="Lucida Sans Unicode"/>
              </a:rPr>
              <a:t>мониторов </a:t>
            </a:r>
            <a:r>
              <a:rPr dirty="0" sz="600" spc="15">
                <a:latin typeface="Lucida Sans Unicode"/>
                <a:cs typeface="Lucida Sans Unicode"/>
              </a:rPr>
              <a:t>с соотношением сторон </a:t>
            </a:r>
            <a:r>
              <a:rPr dirty="0" sz="600" spc="10">
                <a:latin typeface="Lucida Sans Unicode"/>
                <a:cs typeface="Lucida Sans Unicode"/>
              </a:rPr>
              <a:t>4:3 </a:t>
            </a:r>
            <a:r>
              <a:rPr dirty="0" sz="600" spc="15">
                <a:latin typeface="Lucida Sans Unicode"/>
                <a:cs typeface="Lucida Sans Unicode"/>
              </a:rPr>
              <a:t>(28см </a:t>
            </a:r>
            <a:r>
              <a:rPr dirty="0" sz="600" spc="20">
                <a:latin typeface="Lucida Sans Unicode"/>
                <a:cs typeface="Lucida Sans Unicode"/>
              </a:rPr>
              <a:t>х </a:t>
            </a:r>
            <a:r>
              <a:rPr dirty="0" sz="600" spc="10">
                <a:latin typeface="Lucida Sans Unicode"/>
                <a:cs typeface="Lucida Sans Unicode"/>
              </a:rPr>
              <a:t>21см). </a:t>
            </a:r>
            <a:r>
              <a:rPr dirty="0" sz="600" spc="15">
                <a:latin typeface="Lucida Sans Unicode"/>
                <a:cs typeface="Lucida Sans Unicode"/>
              </a:rPr>
              <a:t>Этот вариант не </a:t>
            </a:r>
            <a:r>
              <a:rPr dirty="0" sz="600" spc="20">
                <a:latin typeface="Lucida Sans Unicode"/>
                <a:cs typeface="Lucida Sans Unicode"/>
              </a:rPr>
              <a:t>подходит </a:t>
            </a:r>
            <a:r>
              <a:rPr dirty="0" sz="600" spc="30">
                <a:latin typeface="Lucida Sans Unicode"/>
                <a:cs typeface="Lucida Sans Unicode"/>
              </a:rPr>
              <a:t>для </a:t>
            </a:r>
            <a:r>
              <a:rPr dirty="0" sz="600" spc="15">
                <a:latin typeface="Lucida Sans Unicode"/>
                <a:cs typeface="Lucida Sans Unicode"/>
              </a:rPr>
              <a:t>современных  широкоформатных </a:t>
            </a:r>
            <a:r>
              <a:rPr dirty="0" sz="600" spc="10">
                <a:latin typeface="Lucida Sans Unicode"/>
                <a:cs typeface="Lucida Sans Unicode"/>
              </a:rPr>
              <a:t>мониторов. </a:t>
            </a:r>
            <a:r>
              <a:rPr dirty="0" sz="600" spc="5">
                <a:latin typeface="Lucida Sans Unicode"/>
                <a:cs typeface="Lucida Sans Unicode"/>
              </a:rPr>
              <a:t>Размер </a:t>
            </a:r>
            <a:r>
              <a:rPr dirty="0" sz="600" spc="25">
                <a:latin typeface="Lucida Sans Unicode"/>
                <a:cs typeface="Lucida Sans Unicode"/>
              </a:rPr>
              <a:t>слайда </a:t>
            </a:r>
            <a:r>
              <a:rPr dirty="0" sz="600" spc="10">
                <a:latin typeface="Lucida Sans Unicode"/>
                <a:cs typeface="Lucida Sans Unicode"/>
              </a:rPr>
              <a:t>можно </a:t>
            </a:r>
            <a:r>
              <a:rPr dirty="0" sz="600" spc="5">
                <a:latin typeface="Lucida Sans Unicode"/>
                <a:cs typeface="Lucida Sans Unicode"/>
              </a:rPr>
              <a:t>изменить </a:t>
            </a:r>
            <a:r>
              <a:rPr dirty="0" sz="600" spc="15">
                <a:latin typeface="Lucida Sans Unicode"/>
                <a:cs typeface="Lucida Sans Unicode"/>
              </a:rPr>
              <a:t>в </a:t>
            </a:r>
            <a:r>
              <a:rPr dirty="0" sz="600" spc="30">
                <a:latin typeface="Lucida Sans Unicode"/>
                <a:cs typeface="Lucida Sans Unicode"/>
              </a:rPr>
              <a:t>любое </a:t>
            </a:r>
            <a:r>
              <a:rPr dirty="0" sz="600" spc="10">
                <a:latin typeface="Lucida Sans Unicode"/>
                <a:cs typeface="Lucida Sans Unicode"/>
              </a:rPr>
              <a:t>время </a:t>
            </a:r>
            <a:r>
              <a:rPr dirty="0" sz="600" spc="15">
                <a:latin typeface="Lucida Sans Unicode"/>
                <a:cs typeface="Lucida Sans Unicode"/>
              </a:rPr>
              <a:t>путем </a:t>
            </a:r>
            <a:r>
              <a:rPr dirty="0" sz="600" spc="20">
                <a:latin typeface="Lucida Sans Unicode"/>
                <a:cs typeface="Lucida Sans Unicode"/>
              </a:rPr>
              <a:t>переключения </a:t>
            </a:r>
            <a:r>
              <a:rPr dirty="0" sz="600" spc="15">
                <a:latin typeface="Lucida Sans Unicode"/>
                <a:cs typeface="Lucida Sans Unicode"/>
              </a:rPr>
              <a:t>в</a:t>
            </a:r>
            <a:r>
              <a:rPr dirty="0" sz="600" spc="15" i="1">
                <a:latin typeface="Lucida Sans Unicode"/>
                <a:cs typeface="Lucida Sans Unicode"/>
              </a:rPr>
              <a:t>Режим рисования</a:t>
            </a:r>
            <a:r>
              <a:rPr dirty="0" sz="600" spc="15">
                <a:latin typeface="Lucida Sans Unicode"/>
                <a:cs typeface="Lucida Sans Unicode"/>
              </a:rPr>
              <a:t>, а </a:t>
            </a:r>
            <a:r>
              <a:rPr dirty="0" sz="600" spc="5">
                <a:latin typeface="Lucida Sans Unicode"/>
                <a:cs typeface="Lucida Sans Unicode"/>
              </a:rPr>
              <a:t>затем </a:t>
            </a:r>
            <a:r>
              <a:rPr dirty="0" sz="600" spc="15">
                <a:latin typeface="Lucida Sans Unicode"/>
                <a:cs typeface="Lucida Sans Unicode"/>
              </a:rPr>
              <a:t>в </a:t>
            </a:r>
            <a:r>
              <a:rPr dirty="0" sz="600" spc="10">
                <a:latin typeface="Lucida Sans Unicode"/>
                <a:cs typeface="Lucida Sans Unicode"/>
              </a:rPr>
              <a:t>меню </a:t>
            </a:r>
            <a:r>
              <a:rPr dirty="0" sz="600" spc="15">
                <a:latin typeface="Lucida Sans Unicode"/>
                <a:cs typeface="Lucida Sans Unicode"/>
              </a:rPr>
              <a:t>выбрать пункт </a:t>
            </a:r>
            <a:r>
              <a:rPr dirty="0" sz="600" spc="25">
                <a:latin typeface="Arial"/>
                <a:cs typeface="Arial"/>
              </a:rPr>
              <a:t>Формат </a:t>
            </a:r>
            <a:r>
              <a:rPr dirty="0" sz="600" spc="15">
                <a:latin typeface="MS Gothic"/>
                <a:cs typeface="MS Gothic"/>
              </a:rPr>
              <a:t>‣  </a:t>
            </a:r>
            <a:r>
              <a:rPr dirty="0" sz="600">
                <a:latin typeface="Arial"/>
                <a:cs typeface="Arial"/>
              </a:rPr>
              <a:t>Страница</a:t>
            </a:r>
            <a:r>
              <a:rPr dirty="0" sz="600">
                <a:latin typeface="Lucida Sans Unicode"/>
                <a:cs typeface="Lucida Sans Unicode"/>
              </a:rPr>
              <a:t>.</a:t>
            </a:r>
            <a:endParaRPr sz="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50">
              <a:latin typeface="Times New Roman"/>
              <a:cs typeface="Times New Roman"/>
            </a:endParaRPr>
          </a:p>
          <a:p>
            <a:pPr marL="266700" indent="-102235">
              <a:lnSpc>
                <a:spcPct val="100000"/>
              </a:lnSpc>
              <a:buSzPct val="114285"/>
              <a:buFont typeface="Times New Roman"/>
              <a:buAutoNum type="arabicPeriod" startAt="5"/>
              <a:tabLst>
                <a:tab pos="267335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Нажмите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Далее</a:t>
            </a:r>
            <a:r>
              <a:rPr dirty="0" sz="700" spc="-5">
                <a:latin typeface="Lucida Sans Unicode"/>
                <a:cs typeface="Lucida Sans Unicode"/>
              </a:rPr>
              <a:t>.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Появится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шаг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3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Мастера.</a:t>
            </a:r>
            <a:endParaRPr sz="700">
              <a:latin typeface="Lucida Sans Unicode"/>
              <a:cs typeface="Lucida Sans Unicode"/>
            </a:endParaRPr>
          </a:p>
          <a:p>
            <a:pPr lvl="1" marL="521334" indent="-95885">
              <a:lnSpc>
                <a:spcPct val="100000"/>
              </a:lnSpc>
              <a:spcBef>
                <a:spcPts val="90"/>
              </a:spcBef>
              <a:buSzPct val="114285"/>
              <a:buFont typeface="Times New Roman"/>
              <a:buAutoNum type="alphaLcPeriod"/>
              <a:tabLst>
                <a:tab pos="521970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Выберите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тип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смены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слайда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из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выпадающего</a:t>
            </a:r>
            <a:r>
              <a:rPr dirty="0" sz="700" spc="-1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списка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справа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от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пункта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Эффект.</a:t>
            </a:r>
            <a:endParaRPr sz="700">
              <a:latin typeface="Lucida Sans Unicode"/>
              <a:cs typeface="Lucida Sans Unicode"/>
            </a:endParaRPr>
          </a:p>
          <a:p>
            <a:pPr lvl="1" marL="521334" marR="5080" indent="-102235">
              <a:lnSpc>
                <a:spcPts val="1050"/>
              </a:lnSpc>
              <a:spcBef>
                <a:spcPts val="55"/>
              </a:spcBef>
              <a:buSzPct val="114285"/>
              <a:buFont typeface="Times New Roman"/>
              <a:buAutoNum type="alphaLcPeriod"/>
              <a:tabLst>
                <a:tab pos="521970" algn="l"/>
              </a:tabLst>
            </a:pPr>
            <a:r>
              <a:rPr dirty="0" sz="700" spc="-10">
                <a:latin typeface="Lucida Sans Unicode"/>
                <a:cs typeface="Lucida Sans Unicode"/>
              </a:rPr>
              <a:t>Выберите </a:t>
            </a:r>
            <a:r>
              <a:rPr dirty="0" sz="700" spc="-5">
                <a:latin typeface="Lucida Sans Unicode"/>
                <a:cs typeface="Lucida Sans Unicode"/>
              </a:rPr>
              <a:t>скорость </a:t>
            </a:r>
            <a:r>
              <a:rPr dirty="0" sz="700" spc="-10">
                <a:latin typeface="Lucida Sans Unicode"/>
                <a:cs typeface="Lucida Sans Unicode"/>
              </a:rPr>
              <a:t>смены слайдов </a:t>
            </a:r>
            <a:r>
              <a:rPr dirty="0" sz="700">
                <a:latin typeface="Lucida Sans Unicode"/>
                <a:cs typeface="Lucida Sans Unicode"/>
              </a:rPr>
              <a:t>в </a:t>
            </a:r>
            <a:r>
              <a:rPr dirty="0" sz="700" spc="-5">
                <a:latin typeface="Lucida Sans Unicode"/>
                <a:cs typeface="Lucida Sans Unicode"/>
              </a:rPr>
              <a:t>презентации </a:t>
            </a:r>
            <a:r>
              <a:rPr dirty="0" sz="700">
                <a:latin typeface="Lucida Sans Unicode"/>
                <a:cs typeface="Lucida Sans Unicode"/>
              </a:rPr>
              <a:t>из </a:t>
            </a:r>
            <a:r>
              <a:rPr dirty="0" sz="700" spc="-15">
                <a:latin typeface="Lucida Sans Unicode"/>
                <a:cs typeface="Lucida Sans Unicode"/>
              </a:rPr>
              <a:t>выпадающего </a:t>
            </a:r>
            <a:r>
              <a:rPr dirty="0" sz="700" spc="-5">
                <a:latin typeface="Lucida Sans Unicode"/>
                <a:cs typeface="Lucida Sans Unicode"/>
              </a:rPr>
              <a:t>списка </a:t>
            </a:r>
            <a:r>
              <a:rPr dirty="0" sz="700" spc="-10">
                <a:latin typeface="Lucida Sans Unicode"/>
                <a:cs typeface="Lucida Sans Unicode"/>
              </a:rPr>
              <a:t>справа </a:t>
            </a:r>
            <a:r>
              <a:rPr dirty="0" sz="700" spc="5">
                <a:latin typeface="Lucida Sans Unicode"/>
                <a:cs typeface="Lucida Sans Unicode"/>
              </a:rPr>
              <a:t>от </a:t>
            </a:r>
            <a:r>
              <a:rPr dirty="0" sz="700" spc="-5">
                <a:latin typeface="Lucida Sans Unicode"/>
                <a:cs typeface="Lucida Sans Unicode"/>
              </a:rPr>
              <a:t>пункта </a:t>
            </a:r>
            <a:r>
              <a:rPr dirty="0" sz="700" i="1">
                <a:latin typeface="Lucida Sans Unicode"/>
                <a:cs typeface="Lucida Sans Unicode"/>
              </a:rPr>
              <a:t>Скорость</a:t>
            </a:r>
            <a:r>
              <a:rPr dirty="0" sz="700">
                <a:latin typeface="Lucida Sans Unicode"/>
                <a:cs typeface="Lucida Sans Unicode"/>
              </a:rPr>
              <a:t>. Значение </a:t>
            </a:r>
            <a:r>
              <a:rPr dirty="0" sz="700" spc="-5" i="1">
                <a:latin typeface="Lucida Sans Unicode"/>
                <a:cs typeface="Lucida Sans Unicode"/>
              </a:rPr>
              <a:t>Средняя </a:t>
            </a:r>
            <a:r>
              <a:rPr dirty="0" sz="700">
                <a:latin typeface="Lucida Sans Unicode"/>
                <a:cs typeface="Lucida Sans Unicode"/>
              </a:rPr>
              <a:t>– </a:t>
            </a:r>
            <a:r>
              <a:rPr dirty="0" sz="700" spc="-10">
                <a:latin typeface="Lucida Sans Unicode"/>
                <a:cs typeface="Lucida Sans Unicode"/>
              </a:rPr>
              <a:t>это </a:t>
            </a:r>
            <a:r>
              <a:rPr dirty="0" sz="700" spc="5">
                <a:latin typeface="Lucida Sans Unicode"/>
                <a:cs typeface="Lucida Sans Unicode"/>
              </a:rPr>
              <a:t>хороший  </a:t>
            </a:r>
            <a:r>
              <a:rPr dirty="0" sz="700" spc="-15">
                <a:latin typeface="Lucida Sans Unicode"/>
                <a:cs typeface="Lucida Sans Unicode"/>
              </a:rPr>
              <a:t>выбор </a:t>
            </a:r>
            <a:r>
              <a:rPr dirty="0" sz="700" spc="-20">
                <a:latin typeface="Lucida Sans Unicode"/>
                <a:cs typeface="Lucida Sans Unicode"/>
              </a:rPr>
              <a:t>для </a:t>
            </a:r>
            <a:r>
              <a:rPr dirty="0" sz="700" spc="-10">
                <a:latin typeface="Lucida Sans Unicode"/>
                <a:cs typeface="Lucida Sans Unicode"/>
              </a:rPr>
              <a:t>большинства</a:t>
            </a:r>
            <a:r>
              <a:rPr dirty="0" sz="700" spc="-65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случаев.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10640" y="5731302"/>
            <a:ext cx="4166980" cy="27292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183852" y="8538086"/>
            <a:ext cx="121729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10">
                <a:latin typeface="Lucida Sans Unicode"/>
                <a:cs typeface="Lucida Sans Unicode"/>
              </a:rPr>
              <a:t>Выбор </a:t>
            </a:r>
            <a:r>
              <a:rPr dirty="0" sz="700" spc="-5">
                <a:latin typeface="Lucida Sans Unicode"/>
                <a:cs typeface="Lucida Sans Unicode"/>
              </a:rPr>
              <a:t>типа </a:t>
            </a:r>
            <a:r>
              <a:rPr dirty="0" sz="700" spc="-10">
                <a:latin typeface="Lucida Sans Unicode"/>
                <a:cs typeface="Lucida Sans Unicode"/>
              </a:rPr>
              <a:t>смены</a:t>
            </a:r>
            <a:r>
              <a:rPr dirty="0" sz="700" spc="-105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слайдов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6491" y="8724731"/>
            <a:ext cx="6657975" cy="14814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00" spc="60">
                <a:solidFill>
                  <a:srgbClr val="ABABAB"/>
                </a:solidFill>
                <a:latin typeface="Lucida Sans Unicode"/>
                <a:cs typeface="Lucida Sans Unicode"/>
              </a:rPr>
              <a:t>Совет</a:t>
            </a:r>
            <a:endParaRPr sz="600">
              <a:latin typeface="Lucida Sans Unicode"/>
              <a:cs typeface="Lucida Sans Unicode"/>
            </a:endParaRPr>
          </a:p>
          <a:p>
            <a:pPr marL="114300" marR="93345">
              <a:lnSpc>
                <a:spcPct val="146100"/>
              </a:lnSpc>
              <a:spcBef>
                <a:spcPts val="500"/>
              </a:spcBef>
            </a:pPr>
            <a:r>
              <a:rPr dirty="0" sz="600" spc="30">
                <a:latin typeface="Lucida Sans Unicode"/>
                <a:cs typeface="Lucida Sans Unicode"/>
              </a:rPr>
              <a:t>Для </a:t>
            </a:r>
            <a:r>
              <a:rPr dirty="0" sz="600" spc="15">
                <a:latin typeface="Lucida Sans Unicode"/>
                <a:cs typeface="Lucida Sans Unicode"/>
              </a:rPr>
              <a:t>пунктов </a:t>
            </a:r>
            <a:r>
              <a:rPr dirty="0" sz="600" spc="30" i="1">
                <a:latin typeface="Lucida Sans Unicode"/>
                <a:cs typeface="Lucida Sans Unicode"/>
              </a:rPr>
              <a:t>Эффект </a:t>
            </a:r>
            <a:r>
              <a:rPr dirty="0" sz="600" spc="20">
                <a:latin typeface="Lucida Sans Unicode"/>
                <a:cs typeface="Lucida Sans Unicode"/>
              </a:rPr>
              <a:t>и </a:t>
            </a:r>
            <a:r>
              <a:rPr dirty="0" sz="600" spc="15" i="1">
                <a:latin typeface="Lucida Sans Unicode"/>
                <a:cs typeface="Lucida Sans Unicode"/>
              </a:rPr>
              <a:t>Скорость </a:t>
            </a:r>
            <a:r>
              <a:rPr dirty="0" sz="600" spc="10">
                <a:latin typeface="Lucida Sans Unicode"/>
                <a:cs typeface="Lucida Sans Unicode"/>
              </a:rPr>
              <a:t>можно </a:t>
            </a:r>
            <a:r>
              <a:rPr dirty="0" sz="600" spc="15">
                <a:latin typeface="Lucida Sans Unicode"/>
                <a:cs typeface="Lucida Sans Unicode"/>
              </a:rPr>
              <a:t>принять </a:t>
            </a:r>
            <a:r>
              <a:rPr dirty="0" sz="600" spc="10">
                <a:latin typeface="Lucida Sans Unicode"/>
                <a:cs typeface="Lucida Sans Unicode"/>
              </a:rPr>
              <a:t>значения </a:t>
            </a:r>
            <a:r>
              <a:rPr dirty="0" sz="600" spc="15">
                <a:latin typeface="Lucida Sans Unicode"/>
                <a:cs typeface="Lucida Sans Unicode"/>
              </a:rPr>
              <a:t>по </a:t>
            </a:r>
            <a:r>
              <a:rPr dirty="0" sz="600" spc="20">
                <a:latin typeface="Lucida Sans Unicode"/>
                <a:cs typeface="Lucida Sans Unicode"/>
              </a:rPr>
              <a:t>умолчанию, </a:t>
            </a:r>
            <a:r>
              <a:rPr dirty="0" sz="600" spc="25">
                <a:latin typeface="Lucida Sans Unicode"/>
                <a:cs typeface="Lucida Sans Unicode"/>
              </a:rPr>
              <a:t>если </a:t>
            </a:r>
            <a:r>
              <a:rPr dirty="0" sz="600" spc="15">
                <a:latin typeface="Lucida Sans Unicode"/>
                <a:cs typeface="Lucida Sans Unicode"/>
              </a:rPr>
              <a:t>отсутствует опыт создания </a:t>
            </a:r>
            <a:r>
              <a:rPr dirty="0" sz="600" spc="10">
                <a:latin typeface="Lucida Sans Unicode"/>
                <a:cs typeface="Lucida Sans Unicode"/>
              </a:rPr>
              <a:t>презентаций. </a:t>
            </a:r>
            <a:r>
              <a:rPr dirty="0" sz="600" spc="25">
                <a:latin typeface="Lucida Sans Unicode"/>
                <a:cs typeface="Lucida Sans Unicode"/>
              </a:rPr>
              <a:t>Оба </a:t>
            </a:r>
            <a:r>
              <a:rPr dirty="0" sz="600" spc="15">
                <a:latin typeface="Lucida Sans Unicode"/>
                <a:cs typeface="Lucida Sans Unicode"/>
              </a:rPr>
              <a:t>эти </a:t>
            </a:r>
            <a:r>
              <a:rPr dirty="0" sz="600" spc="10">
                <a:latin typeface="Lucida Sans Unicode"/>
                <a:cs typeface="Lucida Sans Unicode"/>
              </a:rPr>
              <a:t>значения могут быть изменены  позже </a:t>
            </a:r>
            <a:r>
              <a:rPr dirty="0" sz="600" spc="15">
                <a:latin typeface="Lucida Sans Unicode"/>
                <a:cs typeface="Lucida Sans Unicode"/>
              </a:rPr>
              <a:t>при работе с переходами </a:t>
            </a:r>
            <a:r>
              <a:rPr dirty="0" sz="600" spc="10">
                <a:latin typeface="Lucida Sans Unicode"/>
                <a:cs typeface="Lucida Sans Unicode"/>
              </a:rPr>
              <a:t>между </a:t>
            </a:r>
            <a:r>
              <a:rPr dirty="0" sz="600" spc="20">
                <a:latin typeface="Lucida Sans Unicode"/>
                <a:cs typeface="Lucida Sans Unicode"/>
              </a:rPr>
              <a:t>слайдами и </a:t>
            </a:r>
            <a:r>
              <a:rPr dirty="0" sz="600" spc="15">
                <a:latin typeface="Lucida Sans Unicode"/>
                <a:cs typeface="Lucida Sans Unicode"/>
              </a:rPr>
              <a:t>при настройке анимации. Эти </a:t>
            </a:r>
            <a:r>
              <a:rPr dirty="0" sz="600" spc="25">
                <a:latin typeface="Lucida Sans Unicode"/>
                <a:cs typeface="Lucida Sans Unicode"/>
              </a:rPr>
              <a:t>две </a:t>
            </a:r>
            <a:r>
              <a:rPr dirty="0" sz="600" spc="20">
                <a:latin typeface="Lucida Sans Unicode"/>
                <a:cs typeface="Lucida Sans Unicode"/>
              </a:rPr>
              <a:t>особенности </a:t>
            </a:r>
            <a:r>
              <a:rPr dirty="0" sz="600" spc="25">
                <a:latin typeface="Lucida Sans Unicode"/>
                <a:cs typeface="Lucida Sans Unicode"/>
              </a:rPr>
              <a:t>объясняются </a:t>
            </a:r>
            <a:r>
              <a:rPr dirty="0" sz="600" spc="20">
                <a:latin typeface="Lucida Sans Unicode"/>
                <a:cs typeface="Lucida Sans Unicode"/>
              </a:rPr>
              <a:t>более подробно </a:t>
            </a:r>
            <a:r>
              <a:rPr dirty="0" sz="600" spc="15">
                <a:latin typeface="Lucida Sans Unicode"/>
                <a:cs typeface="Lucida Sans Unicode"/>
              </a:rPr>
              <a:t>в </a:t>
            </a:r>
            <a:r>
              <a:rPr dirty="0" sz="600" spc="20" i="1">
                <a:latin typeface="Lucida Sans Unicode"/>
                <a:cs typeface="Lucida Sans Unicode"/>
              </a:rPr>
              <a:t>Руководстве </a:t>
            </a:r>
            <a:r>
              <a:rPr dirty="0" sz="600" spc="15" i="1">
                <a:latin typeface="Lucida Sans Unicode"/>
                <a:cs typeface="Lucida Sans Unicode"/>
              </a:rPr>
              <a:t>по Impress,  </a:t>
            </a:r>
            <a:r>
              <a:rPr dirty="0" sz="600" spc="25" i="1">
                <a:latin typeface="Lucida Sans Unicode"/>
                <a:cs typeface="Lucida Sans Unicode"/>
              </a:rPr>
              <a:t>Глава </a:t>
            </a:r>
            <a:r>
              <a:rPr dirty="0" sz="600" spc="20" i="1">
                <a:latin typeface="Lucida Sans Unicode"/>
                <a:cs typeface="Lucida Sans Unicode"/>
              </a:rPr>
              <a:t>9 </a:t>
            </a:r>
            <a:r>
              <a:rPr dirty="0" sz="600" spc="15" i="1">
                <a:latin typeface="Lucida Sans Unicode"/>
                <a:cs typeface="Lucida Sans Unicode"/>
              </a:rPr>
              <a:t>– Демонстрация</a:t>
            </a:r>
            <a:r>
              <a:rPr dirty="0" sz="600" spc="-25" i="1">
                <a:latin typeface="Lucida Sans Unicode"/>
                <a:cs typeface="Lucida Sans Unicode"/>
              </a:rPr>
              <a:t> </a:t>
            </a:r>
            <a:r>
              <a:rPr dirty="0" sz="600" spc="10" i="1">
                <a:latin typeface="Lucida Sans Unicode"/>
                <a:cs typeface="Lucida Sans Unicode"/>
              </a:rPr>
              <a:t>презентации</a:t>
            </a:r>
            <a:r>
              <a:rPr dirty="0" sz="600" spc="10">
                <a:latin typeface="Lucida Sans Unicode"/>
                <a:cs typeface="Lucida Sans Unicode"/>
              </a:rPr>
              <a:t>.</a:t>
            </a:r>
            <a:endParaRPr sz="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600" spc="65">
                <a:solidFill>
                  <a:srgbClr val="ABABAB"/>
                </a:solidFill>
                <a:latin typeface="Lucida Sans Unicode"/>
                <a:cs typeface="Lucida Sans Unicode"/>
              </a:rPr>
              <a:t>Предупреждение</a:t>
            </a:r>
            <a:endParaRPr sz="600">
              <a:latin typeface="Lucida Sans Unicode"/>
              <a:cs typeface="Lucida Sans Unicode"/>
            </a:endParaRPr>
          </a:p>
          <a:p>
            <a:pPr marL="114300" marR="5080">
              <a:lnSpc>
                <a:spcPct val="146100"/>
              </a:lnSpc>
              <a:spcBef>
                <a:spcPts val="500"/>
              </a:spcBef>
            </a:pPr>
            <a:r>
              <a:rPr dirty="0" sz="600" spc="30">
                <a:latin typeface="Lucida Sans Unicode"/>
                <a:cs typeface="Lucida Sans Unicode"/>
              </a:rPr>
              <a:t>Не </a:t>
            </a:r>
            <a:r>
              <a:rPr dirty="0" sz="600" spc="10">
                <a:latin typeface="Lucida Sans Unicode"/>
                <a:cs typeface="Lucida Sans Unicode"/>
              </a:rPr>
              <a:t>забывайте </a:t>
            </a:r>
            <a:r>
              <a:rPr dirty="0" sz="600" spc="15">
                <a:latin typeface="Lucida Sans Unicode"/>
                <a:cs typeface="Lucida Sans Unicode"/>
              </a:rPr>
              <a:t>часто сохранять </a:t>
            </a:r>
            <a:r>
              <a:rPr dirty="0" sz="600" spc="10">
                <a:latin typeface="Lucida Sans Unicode"/>
                <a:cs typeface="Lucida Sans Unicode"/>
              </a:rPr>
              <a:t>презентацию </a:t>
            </a:r>
            <a:r>
              <a:rPr dirty="0" sz="600" spc="20">
                <a:latin typeface="Lucida Sans Unicode"/>
                <a:cs typeface="Lucida Sans Unicode"/>
              </a:rPr>
              <a:t>во </a:t>
            </a:r>
            <a:r>
              <a:rPr dirty="0" sz="600" spc="10">
                <a:latin typeface="Lucida Sans Unicode"/>
                <a:cs typeface="Lucida Sans Unicode"/>
              </a:rPr>
              <a:t>время </a:t>
            </a:r>
            <a:r>
              <a:rPr dirty="0" sz="600" spc="15">
                <a:latin typeface="Lucida Sans Unicode"/>
                <a:cs typeface="Lucida Sans Unicode"/>
              </a:rPr>
              <a:t>работы над </a:t>
            </a:r>
            <a:r>
              <a:rPr dirty="0" sz="600" spc="10">
                <a:latin typeface="Lucida Sans Unicode"/>
                <a:cs typeface="Lucida Sans Unicode"/>
              </a:rPr>
              <a:t>ней, </a:t>
            </a:r>
            <a:r>
              <a:rPr dirty="0" sz="600" spc="20">
                <a:latin typeface="Lucida Sans Unicode"/>
                <a:cs typeface="Lucida Sans Unicode"/>
              </a:rPr>
              <a:t>чтобы </a:t>
            </a:r>
            <a:r>
              <a:rPr dirty="0" sz="600" spc="10">
                <a:latin typeface="Lucida Sans Unicode"/>
                <a:cs typeface="Lucida Sans Unicode"/>
              </a:rPr>
              <a:t>предотвратить </a:t>
            </a:r>
            <a:r>
              <a:rPr dirty="0" sz="600" spc="35">
                <a:latin typeface="Lucida Sans Unicode"/>
                <a:cs typeface="Lucida Sans Unicode"/>
              </a:rPr>
              <a:t>любую </a:t>
            </a:r>
            <a:r>
              <a:rPr dirty="0" sz="600" spc="10">
                <a:latin typeface="Lucida Sans Unicode"/>
                <a:cs typeface="Lucida Sans Unicode"/>
              </a:rPr>
              <a:t>потерю </a:t>
            </a:r>
            <a:r>
              <a:rPr dirty="0" sz="600" spc="20">
                <a:latin typeface="Lucida Sans Unicode"/>
                <a:cs typeface="Lucida Sans Unicode"/>
              </a:rPr>
              <a:t>информации, </a:t>
            </a:r>
            <a:r>
              <a:rPr dirty="0" sz="600" spc="25">
                <a:latin typeface="Lucida Sans Unicode"/>
                <a:cs typeface="Lucida Sans Unicode"/>
              </a:rPr>
              <a:t>если </a:t>
            </a:r>
            <a:r>
              <a:rPr dirty="0" sz="600" spc="15">
                <a:latin typeface="Lucida Sans Unicode"/>
                <a:cs typeface="Lucida Sans Unicode"/>
              </a:rPr>
              <a:t>произойдет какой-то </a:t>
            </a:r>
            <a:r>
              <a:rPr dirty="0" sz="600" spc="20">
                <a:latin typeface="Lucida Sans Unicode"/>
                <a:cs typeface="Lucida Sans Unicode"/>
              </a:rPr>
              <a:t>сбой. </a:t>
            </a:r>
            <a:r>
              <a:rPr dirty="0" sz="600" spc="10">
                <a:latin typeface="Lucida Sans Unicode"/>
                <a:cs typeface="Lucida Sans Unicode"/>
              </a:rPr>
              <a:t>Также  можно активировать </a:t>
            </a:r>
            <a:r>
              <a:rPr dirty="0" sz="600" spc="25">
                <a:latin typeface="Lucida Sans Unicode"/>
                <a:cs typeface="Lucida Sans Unicode"/>
              </a:rPr>
              <a:t>функцию </a:t>
            </a:r>
            <a:r>
              <a:rPr dirty="0" sz="600" spc="15">
                <a:latin typeface="Lucida Sans Unicode"/>
                <a:cs typeface="Lucida Sans Unicode"/>
              </a:rPr>
              <a:t>автосохранения </a:t>
            </a:r>
            <a:r>
              <a:rPr dirty="0" sz="600" spc="5">
                <a:latin typeface="Lucida Sans Unicode"/>
                <a:cs typeface="Lucida Sans Unicode"/>
              </a:rPr>
              <a:t>(в </a:t>
            </a:r>
            <a:r>
              <a:rPr dirty="0" sz="600" spc="10">
                <a:latin typeface="Lucida Sans Unicode"/>
                <a:cs typeface="Lucida Sans Unicode"/>
              </a:rPr>
              <a:t>меню </a:t>
            </a:r>
            <a:r>
              <a:rPr dirty="0" sz="600" spc="10">
                <a:latin typeface="Arial"/>
                <a:cs typeface="Arial"/>
              </a:rPr>
              <a:t>Сервис </a:t>
            </a:r>
            <a:r>
              <a:rPr dirty="0" sz="600" spc="15">
                <a:latin typeface="MS Gothic"/>
                <a:cs typeface="MS Gothic"/>
              </a:rPr>
              <a:t>‣ </a:t>
            </a:r>
            <a:r>
              <a:rPr dirty="0" sz="600" spc="5">
                <a:latin typeface="Arial"/>
                <a:cs typeface="Arial"/>
              </a:rPr>
              <a:t>Параметры </a:t>
            </a:r>
            <a:r>
              <a:rPr dirty="0" sz="600" spc="15">
                <a:latin typeface="MS Gothic"/>
                <a:cs typeface="MS Gothic"/>
              </a:rPr>
              <a:t>‣ </a:t>
            </a:r>
            <a:r>
              <a:rPr dirty="0" sz="600" spc="15">
                <a:latin typeface="Arial"/>
                <a:cs typeface="Arial"/>
              </a:rPr>
              <a:t>Загрузка/Сохранение </a:t>
            </a:r>
            <a:r>
              <a:rPr dirty="0" sz="600" spc="15">
                <a:latin typeface="MS Gothic"/>
                <a:cs typeface="MS Gothic"/>
              </a:rPr>
              <a:t>‣ </a:t>
            </a:r>
            <a:r>
              <a:rPr dirty="0" sz="600" spc="20">
                <a:latin typeface="Arial"/>
                <a:cs typeface="Arial"/>
              </a:rPr>
              <a:t>Общие</a:t>
            </a:r>
            <a:r>
              <a:rPr dirty="0" sz="600" spc="20">
                <a:latin typeface="Lucida Sans Unicode"/>
                <a:cs typeface="Lucida Sans Unicode"/>
              </a:rPr>
              <a:t>). </a:t>
            </a:r>
            <a:r>
              <a:rPr dirty="0" sz="600" spc="10">
                <a:latin typeface="Lucida Sans Unicode"/>
                <a:cs typeface="Lucida Sans Unicode"/>
              </a:rPr>
              <a:t>Выберите </a:t>
            </a:r>
            <a:r>
              <a:rPr dirty="0" sz="600" spc="15" i="1">
                <a:latin typeface="Lucida Sans Unicode"/>
                <a:cs typeface="Lucida Sans Unicode"/>
              </a:rPr>
              <a:t>Автосохранение </a:t>
            </a:r>
            <a:r>
              <a:rPr dirty="0" sz="600" spc="15">
                <a:latin typeface="Lucida Sans Unicode"/>
                <a:cs typeface="Lucida Sans Unicode"/>
              </a:rPr>
              <a:t>каждые </a:t>
            </a:r>
            <a:r>
              <a:rPr dirty="0" sz="600" spc="20">
                <a:latin typeface="Lucida Sans Unicode"/>
                <a:cs typeface="Lucida Sans Unicode"/>
              </a:rPr>
              <a:t>и </a:t>
            </a:r>
            <a:r>
              <a:rPr dirty="0" sz="600" spc="15">
                <a:latin typeface="Lucida Sans Unicode"/>
                <a:cs typeface="Lucida Sans Unicode"/>
              </a:rPr>
              <a:t>введите  </a:t>
            </a:r>
            <a:r>
              <a:rPr dirty="0" sz="600" spc="20">
                <a:latin typeface="Lucida Sans Unicode"/>
                <a:cs typeface="Lucida Sans Unicode"/>
              </a:rPr>
              <a:t>количество </a:t>
            </a:r>
            <a:r>
              <a:rPr dirty="0" sz="600" spc="10">
                <a:latin typeface="Lucida Sans Unicode"/>
                <a:cs typeface="Lucida Sans Unicode"/>
              </a:rPr>
              <a:t>минут, через </a:t>
            </a:r>
            <a:r>
              <a:rPr dirty="0" sz="600" spc="15">
                <a:latin typeface="Lucida Sans Unicode"/>
                <a:cs typeface="Lucida Sans Unicode"/>
              </a:rPr>
              <a:t>которое </a:t>
            </a:r>
            <a:r>
              <a:rPr dirty="0" sz="600" spc="25">
                <a:latin typeface="Lucida Sans Unicode"/>
                <a:cs typeface="Lucida Sans Unicode"/>
              </a:rPr>
              <a:t>будет </a:t>
            </a:r>
            <a:r>
              <a:rPr dirty="0" sz="600" spc="15">
                <a:latin typeface="Lucida Sans Unicode"/>
                <a:cs typeface="Lucida Sans Unicode"/>
              </a:rPr>
              <a:t>производится </a:t>
            </a:r>
            <a:r>
              <a:rPr dirty="0" sz="600" spc="10">
                <a:latin typeface="Lucida Sans Unicode"/>
                <a:cs typeface="Lucida Sans Unicode"/>
              </a:rPr>
              <a:t>автоматическое</a:t>
            </a:r>
            <a:r>
              <a:rPr dirty="0" sz="600" spc="-125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сохранение.</a:t>
            </a:r>
            <a:endParaRPr sz="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5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  <a:spcBef>
                <a:spcPts val="5"/>
              </a:spcBef>
            </a:pPr>
            <a:r>
              <a:rPr dirty="0" sz="800">
                <a:latin typeface="Times New Roman"/>
                <a:cs typeface="Times New Roman"/>
              </a:rPr>
              <a:t>6. </a:t>
            </a:r>
            <a:r>
              <a:rPr dirty="0" sz="700" spc="-15">
                <a:latin typeface="Lucida Sans Unicode"/>
                <a:cs typeface="Lucida Sans Unicode"/>
              </a:rPr>
              <a:t>На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шаге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4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Мастера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Lucida Sans Unicode"/>
                <a:cs typeface="Lucida Sans Unicode"/>
              </a:rPr>
              <a:t>презентаций</a:t>
            </a:r>
            <a:r>
              <a:rPr dirty="0" sz="700" spc="-25" i="1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задается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название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презентации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и</a:t>
            </a:r>
            <a:r>
              <a:rPr dirty="0" sz="700" spc="-2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организации.</a:t>
            </a:r>
            <a:endParaRPr sz="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2019-09-23T14:03:31Z</dcterms:created>
  <dcterms:modified xsi:type="dcterms:W3CDTF">2019-09-23T14:03:31Z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2016-11-25T00:00:00Z</vt:filetime>
  </property>
  <property fmtid="{D5CDD505-2E9C-101B-9397-08002B2CF9AE}" pid="3" name="Creator">
    <vt:lpwstr>Mozilla/5.0 (Windows NT 5.1) AppleWebKit/537.36 (KHTML, like Gecko) Chrome/49.0.2623.112 Safari/537.36</vt:lpwstr>
  </property>
  <property fmtid="{D5CDD505-2E9C-101B-9397-08002B2CF9AE}" pid="4" name="LastSaved">
    <vt:filetime>2019-09-23T00:00:00Z</vt:filetime>
  </property>
</Properties>
</file>