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1" r:id="rId9"/>
    <p:sldId id="264" r:id="rId10"/>
    <p:sldId id="263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06D4E1-159E-4C42-B0DB-8DCDA38E533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B51B96-73E8-4904-8AD0-3E6C71878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1617792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учебном процессе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7406640" cy="3500462"/>
          </a:xfrm>
        </p:spPr>
        <p:txBody>
          <a:bodyPr>
            <a:noAutofit/>
          </a:bodyPr>
          <a:lstStyle/>
          <a:p>
            <a:pPr algn="just"/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Блог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(англ.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blog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от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— Интернет-журнал событий, Интернет-дневник,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онлайн-дневник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—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веб-сайт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основное содержимое которого — регулярно добавляемые записи (посты), содержащие текст, изображения или мультимедиа.</a:t>
            </a:r>
            <a:endParaRPr lang="ru-RU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72560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itchFamily="34" charset="0"/>
              </a:rPr>
              <a:t>Шаблоны</a:t>
            </a:r>
            <a:br>
              <a:rPr lang="ru-RU" sz="4400" b="1" dirty="0" smtClean="0">
                <a:latin typeface="Arial" pitchFamily="34" charset="0"/>
              </a:rPr>
            </a:br>
            <a:r>
              <a:rPr lang="en-US" sz="4400" b="1" dirty="0" err="1" smtClean="0">
                <a:latin typeface="Arial" pitchFamily="34" charset="0"/>
              </a:rPr>
              <a:t>WordPress</a:t>
            </a:r>
            <a:endParaRPr lang="ru-RU" b="1" dirty="0"/>
          </a:p>
        </p:txBody>
      </p:sp>
      <p:pic>
        <p:nvPicPr>
          <p:cNvPr id="5" name="Содержимое 4" descr="dis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2285992"/>
            <a:ext cx="3672905" cy="2857520"/>
          </a:xfrm>
        </p:spPr>
      </p:pic>
      <p:pic>
        <p:nvPicPr>
          <p:cNvPr id="6" name="Рисунок 5" descr="wordpre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0"/>
            <a:ext cx="2857500" cy="2105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0100" y="2571744"/>
            <a:ext cx="4143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Для  оформления  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 в сети Интернет есть огромное </a:t>
            </a:r>
            <a:r>
              <a:rPr lang="ru-RU" sz="2800" dirty="0" err="1" smtClean="0">
                <a:latin typeface="Arial" pitchFamily="34" charset="0"/>
              </a:rPr>
              <a:t>коли-чество</a:t>
            </a:r>
            <a:r>
              <a:rPr lang="ru-RU" sz="2800" dirty="0" smtClean="0">
                <a:latin typeface="Arial" pitchFamily="34" charset="0"/>
              </a:rPr>
              <a:t> шаблонов, </a:t>
            </a:r>
            <a:r>
              <a:rPr lang="ru-RU" sz="2800" dirty="0" smtClean="0">
                <a:latin typeface="Arial" pitchFamily="34" charset="0"/>
              </a:rPr>
              <a:t>как </a:t>
            </a:r>
            <a:r>
              <a:rPr lang="ru-RU" sz="2800" dirty="0" smtClean="0">
                <a:latin typeface="Arial" pitchFamily="34" charset="0"/>
              </a:rPr>
              <a:t>бесплатных, так </a:t>
            </a:r>
            <a:r>
              <a:rPr lang="ru-RU" sz="2800" dirty="0" smtClean="0">
                <a:latin typeface="Arial" pitchFamily="34" charset="0"/>
              </a:rPr>
              <a:t>и </a:t>
            </a:r>
            <a:r>
              <a:rPr lang="ru-RU" sz="2800" dirty="0" smtClean="0">
                <a:latin typeface="Arial" pitchFamily="34" charset="0"/>
              </a:rPr>
              <a:t>платных. 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5143512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Например</a:t>
            </a:r>
            <a:r>
              <a:rPr lang="en-US" sz="2800" dirty="0" smtClean="0">
                <a:latin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можно бесплатно скачать русские темы и шаблоны для </a:t>
            </a:r>
            <a:r>
              <a:rPr lang="ru-RU" sz="2800" dirty="0" err="1" smtClean="0">
                <a:latin typeface="Arial" pitchFamily="34" charset="0"/>
              </a:rPr>
              <a:t>Wordpress</a:t>
            </a:r>
            <a:r>
              <a:rPr lang="ru-RU" sz="2800" dirty="0" smtClean="0">
                <a:latin typeface="Arial" pitchFamily="34" charset="0"/>
              </a:rPr>
              <a:t> с сайта </a:t>
            </a:r>
            <a:r>
              <a:rPr lang="en-US" sz="2800" b="1" dirty="0" smtClean="0">
                <a:latin typeface="Arial" pitchFamily="34" charset="0"/>
              </a:rPr>
              <a:t>wordpresse.ru</a:t>
            </a:r>
            <a:r>
              <a:rPr lang="ru-RU" sz="2800" dirty="0" smtClean="0">
                <a:latin typeface="Arial" pitchFamily="34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72560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Работа в </a:t>
            </a:r>
            <a:r>
              <a:rPr lang="ru-RU" sz="4400" b="1" dirty="0" err="1" smtClean="0">
                <a:latin typeface="Arial" pitchFamily="34" charset="0"/>
              </a:rPr>
              <a:t>блоге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en-US" sz="4400" b="1" dirty="0" err="1" smtClean="0">
                <a:latin typeface="Arial" pitchFamily="34" charset="0"/>
              </a:rPr>
              <a:t>WordPress</a:t>
            </a:r>
            <a:endParaRPr lang="ru-RU" b="1" dirty="0"/>
          </a:p>
        </p:txBody>
      </p:sp>
      <p:pic>
        <p:nvPicPr>
          <p:cNvPr id="6" name="Рисунок 5" descr="wordpr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0"/>
            <a:ext cx="2857500" cy="2105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0100" y="2571744"/>
            <a:ext cx="457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Для  </a:t>
            </a:r>
            <a:r>
              <a:rPr lang="ru-RU" sz="2800" dirty="0" smtClean="0">
                <a:latin typeface="Arial" pitchFamily="34" charset="0"/>
              </a:rPr>
              <a:t>повышения </a:t>
            </a:r>
            <a:r>
              <a:rPr lang="ru-RU" sz="2800" dirty="0" err="1" smtClean="0">
                <a:latin typeface="Arial" pitchFamily="34" charset="0"/>
              </a:rPr>
              <a:t>функ-циональности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 в Интернете можно </a:t>
            </a:r>
            <a:r>
              <a:rPr lang="ru-RU" sz="2800" dirty="0" err="1" smtClean="0">
                <a:latin typeface="Arial" pitchFamily="34" charset="0"/>
              </a:rPr>
              <a:t>бес-платно</a:t>
            </a:r>
            <a:r>
              <a:rPr lang="ru-RU" sz="2800" dirty="0" smtClean="0">
                <a:latin typeface="Arial" pitchFamily="34" charset="0"/>
              </a:rPr>
              <a:t> скачать </a:t>
            </a:r>
            <a:r>
              <a:rPr lang="ru-RU" sz="2800" dirty="0" err="1" smtClean="0">
                <a:latin typeface="Arial" pitchFamily="34" charset="0"/>
              </a:rPr>
              <a:t>допол-нения</a:t>
            </a:r>
            <a:r>
              <a:rPr lang="ru-RU" sz="2800" dirty="0" smtClean="0">
                <a:latin typeface="Arial" pitchFamily="34" charset="0"/>
              </a:rPr>
              <a:t> - </a:t>
            </a:r>
            <a:r>
              <a:rPr lang="ru-RU" sz="2800" dirty="0" err="1" smtClean="0">
                <a:latin typeface="Arial" pitchFamily="34" charset="0"/>
              </a:rPr>
              <a:t>плагины</a:t>
            </a:r>
            <a:r>
              <a:rPr lang="ru-RU" sz="2800" dirty="0" smtClean="0">
                <a:latin typeface="Arial" pitchFamily="34" charset="0"/>
              </a:rPr>
              <a:t>. 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786322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Например</a:t>
            </a:r>
            <a:r>
              <a:rPr lang="en-US" sz="2800" dirty="0" smtClean="0">
                <a:latin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</a:rPr>
              <a:t>плагин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Akismet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использует общую базу </a:t>
            </a:r>
            <a:r>
              <a:rPr lang="ru-RU" sz="2800" dirty="0" err="1" smtClean="0">
                <a:latin typeface="Arial" pitchFamily="34" charset="0"/>
              </a:rPr>
              <a:t>спам-комментариев</a:t>
            </a:r>
            <a:r>
              <a:rPr lang="ru-RU" sz="2800" dirty="0" smtClean="0">
                <a:latin typeface="Arial" pitchFamily="34" charset="0"/>
              </a:rPr>
              <a:t>, </a:t>
            </a:r>
            <a:r>
              <a:rPr lang="ru-RU" sz="2800" dirty="0" smtClean="0">
                <a:latin typeface="Arial" pitchFamily="34" charset="0"/>
              </a:rPr>
              <a:t>и заносит </a:t>
            </a:r>
            <a:r>
              <a:rPr lang="ru-RU" sz="2800" dirty="0" smtClean="0">
                <a:latin typeface="Arial" pitchFamily="34" charset="0"/>
              </a:rPr>
              <a:t>комментарии с нежелательной </a:t>
            </a:r>
            <a:r>
              <a:rPr lang="ru-RU" sz="2800" dirty="0" smtClean="0">
                <a:latin typeface="Arial" pitchFamily="34" charset="0"/>
              </a:rPr>
              <a:t>рекламой (спамом)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в отдельную папку.</a:t>
            </a:r>
          </a:p>
        </p:txBody>
      </p:sp>
      <p:pic>
        <p:nvPicPr>
          <p:cNvPr id="10" name="Содержимое 9" descr="plagi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15360"/>
          <a:stretch>
            <a:fillRect/>
          </a:stretch>
        </p:blipFill>
        <p:spPr>
          <a:xfrm>
            <a:off x="5572132" y="2428868"/>
            <a:ext cx="3143272" cy="23734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72560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Работа в </a:t>
            </a:r>
            <a:r>
              <a:rPr lang="ru-RU" sz="4400" b="1" dirty="0" err="1" smtClean="0">
                <a:latin typeface="Arial" pitchFamily="34" charset="0"/>
              </a:rPr>
              <a:t>блоге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en-US" sz="4400" b="1" dirty="0" err="1" smtClean="0">
                <a:latin typeface="Arial" pitchFamily="34" charset="0"/>
              </a:rPr>
              <a:t>WordPress</a:t>
            </a:r>
            <a:endParaRPr lang="ru-RU" b="1" dirty="0"/>
          </a:p>
        </p:txBody>
      </p:sp>
      <p:pic>
        <p:nvPicPr>
          <p:cNvPr id="6" name="Содержимое 5" descr="sp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8983"/>
          <a:stretch>
            <a:fillRect/>
          </a:stretch>
        </p:blipFill>
        <p:spPr>
          <a:xfrm>
            <a:off x="1214414" y="3929066"/>
            <a:ext cx="7156310" cy="2571768"/>
          </a:xfrm>
        </p:spPr>
      </p:pic>
      <p:pic>
        <p:nvPicPr>
          <p:cNvPr id="5" name="Рисунок 4" descr="wordpre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0"/>
            <a:ext cx="2857500" cy="2105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538" y="2143116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Удалить ненужные комментарии, так называемый </a:t>
            </a:r>
            <a:r>
              <a:rPr lang="ru-RU" sz="2800" dirty="0" smtClean="0">
                <a:latin typeface="Arial" pitchFamily="34" charset="0"/>
              </a:rPr>
              <a:t>спам, </a:t>
            </a:r>
            <a:r>
              <a:rPr lang="ru-RU" sz="2800" dirty="0" smtClean="0">
                <a:latin typeface="Arial" pitchFamily="34" charset="0"/>
              </a:rPr>
              <a:t>можно нажатием на одну </a:t>
            </a:r>
            <a:r>
              <a:rPr lang="ru-RU" sz="2800" dirty="0" smtClean="0">
                <a:latin typeface="Arial" pitchFamily="34" charset="0"/>
              </a:rPr>
              <a:t>кнопку-ссылку: меню «Комментарии» – «Спам» – «Очистить спам».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72560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Работа в </a:t>
            </a:r>
            <a:r>
              <a:rPr lang="ru-RU" sz="4400" b="1" dirty="0" err="1" smtClean="0">
                <a:latin typeface="Arial" pitchFamily="34" charset="0"/>
              </a:rPr>
              <a:t>блоге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en-US" sz="4400" b="1" dirty="0" err="1" smtClean="0">
                <a:latin typeface="Arial" pitchFamily="34" charset="0"/>
              </a:rPr>
              <a:t>WordPress</a:t>
            </a:r>
            <a:endParaRPr lang="ru-RU" b="1" dirty="0"/>
          </a:p>
        </p:txBody>
      </p:sp>
      <p:pic>
        <p:nvPicPr>
          <p:cNvPr id="5" name="Рисунок 4" descr="wordpr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0"/>
            <a:ext cx="2857500" cy="2105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0100" y="2071678"/>
            <a:ext cx="45005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Добавить новый информационный блок (запись) можно в </a:t>
            </a:r>
            <a:r>
              <a:rPr lang="ru-RU" sz="2800" dirty="0" err="1" smtClean="0">
                <a:latin typeface="Arial" pitchFamily="34" charset="0"/>
              </a:rPr>
              <a:t>админ-панели</a:t>
            </a:r>
            <a:r>
              <a:rPr lang="ru-RU" sz="2800" dirty="0" smtClean="0">
                <a:latin typeface="Arial" pitchFamily="34" charset="0"/>
              </a:rPr>
              <a:t>: меню «Записи» - «Добавить новую».</a:t>
            </a:r>
            <a:endParaRPr lang="ru-RU" sz="2800" dirty="0" smtClean="0">
              <a:latin typeface="Arial" pitchFamily="34" charset="0"/>
            </a:endParaRPr>
          </a:p>
        </p:txBody>
      </p:sp>
      <p:pic>
        <p:nvPicPr>
          <p:cNvPr id="9" name="Содержимое 8" descr="dobavi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11388"/>
          <a:stretch>
            <a:fillRect/>
          </a:stretch>
        </p:blipFill>
        <p:spPr>
          <a:xfrm>
            <a:off x="5572132" y="2143116"/>
            <a:ext cx="3214710" cy="2286016"/>
          </a:xfrm>
        </p:spPr>
      </p:pic>
      <p:sp>
        <p:nvSpPr>
          <p:cNvPr id="10" name="Прямоугольник 9"/>
          <p:cNvSpPr/>
          <p:nvPr/>
        </p:nvSpPr>
        <p:spPr>
          <a:xfrm>
            <a:off x="1000100" y="4357694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latin typeface="Arial" pitchFamily="34" charset="0"/>
              </a:rPr>
              <a:t>Если у Вас установлен </a:t>
            </a:r>
            <a:r>
              <a:rPr lang="ru-RU" sz="2800" dirty="0" err="1" smtClean="0">
                <a:latin typeface="Arial" pitchFamily="34" charset="0"/>
              </a:rPr>
              <a:t>плагин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TinyMCE</a:t>
            </a:r>
            <a:r>
              <a:rPr lang="ru-RU" sz="2800" dirty="0" smtClean="0">
                <a:latin typeface="Arial" pitchFamily="34" charset="0"/>
              </a:rPr>
              <a:t>, то панель редактора напоминает панель </a:t>
            </a:r>
            <a:r>
              <a:rPr lang="en-US" sz="2800" dirty="0" smtClean="0">
                <a:latin typeface="Arial" pitchFamily="34" charset="0"/>
              </a:rPr>
              <a:t>MS </a:t>
            </a:r>
            <a:r>
              <a:rPr lang="en-US" sz="2800" dirty="0" smtClean="0">
                <a:latin typeface="Arial" pitchFamily="34" charset="0"/>
              </a:rPr>
              <a:t>Word.</a:t>
            </a:r>
            <a:r>
              <a:rPr lang="ru-RU" sz="2800" dirty="0" smtClean="0">
                <a:latin typeface="Arial" pitchFamily="34" charset="0"/>
              </a:rPr>
              <a:t> </a:t>
            </a:r>
            <a:endParaRPr lang="ru-RU" sz="2800" dirty="0" smtClean="0">
              <a:latin typeface="Arial" pitchFamily="34" charset="0"/>
            </a:endParaRPr>
          </a:p>
        </p:txBody>
      </p:sp>
      <p:pic>
        <p:nvPicPr>
          <p:cNvPr id="11" name="Рисунок 10" descr="pan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5643578"/>
            <a:ext cx="6372225" cy="78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/>
          <a:lstStyle/>
          <a:p>
            <a:pPr algn="l"/>
            <a:r>
              <a:rPr lang="ru-RU" b="1" dirty="0" err="1" smtClean="0"/>
              <a:t>Блогосфера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357562"/>
            <a:ext cx="7715304" cy="292895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Людей, ведущих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называют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бло́герами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Совокупность всех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Сети принято называть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блогосферой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характерна возможность публикации отзывов (комментариев, «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комментов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») посетителями.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7970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Особенности </a:t>
            </a:r>
            <a:br>
              <a:rPr lang="ru-RU" b="1" dirty="0" smtClean="0"/>
            </a:br>
            <a:r>
              <a:rPr lang="ru-RU" b="1" dirty="0" err="1" smtClean="0"/>
              <a:t>блога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15304" cy="371477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это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персональный сайт, который состоят в основном из личных записей владельца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комментариев пользователей к этим записям.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Комментарии может оставить любой посетитель, а публикация комментария на сайте происходит только с одобрения администратора (владельца)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654164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Техническая </a:t>
            </a:r>
            <a:br>
              <a:rPr lang="ru-RU" b="1" dirty="0" smtClean="0"/>
            </a:br>
            <a:r>
              <a:rPr lang="ru-RU" b="1" dirty="0" smtClean="0"/>
              <a:t>основа  </a:t>
            </a:r>
            <a:r>
              <a:rPr lang="ru-RU" b="1" dirty="0" err="1" smtClean="0"/>
              <a:t>блога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858180" cy="3786214"/>
          </a:xfrm>
        </p:spPr>
        <p:txBody>
          <a:bodyPr>
            <a:normAutofit lnSpcReduction="10000"/>
          </a:bodyPr>
          <a:lstStyle/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b="1" dirty="0" smtClean="0">
                <a:latin typeface="Arial" pitchFamily="34" charset="0"/>
              </a:rPr>
              <a:t>Автономный </a:t>
            </a:r>
            <a:r>
              <a:rPr lang="ru-RU" sz="2800" b="1" dirty="0" err="1" smtClean="0">
                <a:latin typeface="Arial" pitchFamily="34" charset="0"/>
              </a:rPr>
              <a:t>блог</a:t>
            </a:r>
            <a:r>
              <a:rPr lang="ru-RU" sz="2800" b="1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— </a:t>
            </a:r>
            <a:r>
              <a:rPr lang="ru-RU" sz="2800" dirty="0" smtClean="0">
                <a:latin typeface="Arial" pitchFamily="34" charset="0"/>
              </a:rPr>
              <a:t>сайт </a:t>
            </a:r>
            <a:r>
              <a:rPr lang="ru-RU" sz="2800" dirty="0" smtClean="0">
                <a:latin typeface="Arial" pitchFamily="34" charset="0"/>
              </a:rPr>
              <a:t>на отдельном </a:t>
            </a:r>
            <a:r>
              <a:rPr lang="ru-RU" sz="2800" dirty="0" err="1" smtClean="0">
                <a:latin typeface="Arial" pitchFamily="34" charset="0"/>
              </a:rPr>
              <a:t>хостинге</a:t>
            </a:r>
            <a:r>
              <a:rPr lang="en-US" sz="2800" dirty="0" smtClean="0">
                <a:latin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работающий </a:t>
            </a:r>
            <a:r>
              <a:rPr lang="ru-RU" sz="2800" dirty="0" smtClean="0">
                <a:latin typeface="Arial" pitchFamily="34" charset="0"/>
              </a:rPr>
              <a:t>с помощью</a:t>
            </a:r>
            <a:r>
              <a:rPr lang="ru-RU" sz="2800" dirty="0" smtClean="0">
                <a:latin typeface="Arial" pitchFamily="34" charset="0"/>
              </a:rPr>
              <a:t>  системы </a:t>
            </a:r>
            <a:r>
              <a:rPr lang="ru-RU" sz="2800" dirty="0" smtClean="0">
                <a:latin typeface="Arial" pitchFamily="34" charset="0"/>
              </a:rPr>
              <a:t>управления </a:t>
            </a:r>
            <a:r>
              <a:rPr lang="ru-RU" sz="2800" dirty="0" smtClean="0">
                <a:latin typeface="Arial" pitchFamily="34" charset="0"/>
              </a:rPr>
              <a:t>содержимым (сайтом). </a:t>
            </a:r>
            <a:endParaRPr lang="ru-RU" sz="2800" dirty="0" smtClean="0">
              <a:latin typeface="Arial" pitchFamily="34" charset="0"/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800" b="1" dirty="0" err="1" smtClean="0">
                <a:latin typeface="Arial" pitchFamily="34" charset="0"/>
              </a:rPr>
              <a:t>Блог</a:t>
            </a:r>
            <a:r>
              <a:rPr lang="ru-RU" sz="2800" b="1" dirty="0" smtClean="0">
                <a:latin typeface="Arial" pitchFamily="34" charset="0"/>
              </a:rPr>
              <a:t> на </a:t>
            </a:r>
            <a:r>
              <a:rPr lang="ru-RU" sz="2800" b="1" dirty="0" err="1" smtClean="0">
                <a:latin typeface="Arial" pitchFamily="34" charset="0"/>
              </a:rPr>
              <a:t>блог-платформе</a:t>
            </a:r>
            <a:r>
              <a:rPr lang="ru-RU" sz="2800" b="1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— </a:t>
            </a:r>
            <a:r>
              <a:rPr lang="ru-RU" sz="2800" dirty="0" err="1" smtClean="0">
                <a:latin typeface="Arial" pitchFamily="34" charset="0"/>
              </a:rPr>
              <a:t>блог</a:t>
            </a:r>
            <a:r>
              <a:rPr lang="ru-RU" sz="2800" dirty="0" smtClean="0">
                <a:latin typeface="Arial" pitchFamily="34" charset="0"/>
              </a:rPr>
              <a:t>, ведущийся на мощностях </a:t>
            </a:r>
            <a:r>
              <a:rPr lang="ru-RU" sz="2800" dirty="0" err="1" smtClean="0">
                <a:latin typeface="Arial" pitchFamily="34" charset="0"/>
              </a:rPr>
              <a:t>блог-службы</a:t>
            </a:r>
            <a:r>
              <a:rPr lang="ru-RU" sz="2800" dirty="0" smtClean="0">
                <a:latin typeface="Arial" pitchFamily="34" charset="0"/>
              </a:rPr>
              <a:t> (Живой </a:t>
            </a:r>
            <a:r>
              <a:rPr lang="ru-RU" sz="2800" dirty="0" smtClean="0">
                <a:latin typeface="Arial" pitchFamily="34" charset="0"/>
              </a:rPr>
              <a:t>Журнал </a:t>
            </a:r>
            <a:r>
              <a:rPr lang="en-US" sz="2800" dirty="0" smtClean="0">
                <a:latin typeface="Arial" pitchFamily="34" charset="0"/>
              </a:rPr>
              <a:t>- </a:t>
            </a:r>
            <a:r>
              <a:rPr lang="en-US" sz="2800" dirty="0" smtClean="0">
                <a:latin typeface="Arial" pitchFamily="34" charset="0"/>
              </a:rPr>
              <a:t>livejournal.com</a:t>
            </a:r>
            <a:r>
              <a:rPr lang="ru-RU" sz="2800" dirty="0" smtClean="0">
                <a:latin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</a:rPr>
              <a:t>blogs.mail.ru</a:t>
            </a:r>
            <a:r>
              <a:rPr lang="en-US" sz="2800" dirty="0" smtClean="0">
                <a:latin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</a:rPr>
              <a:t>l</a:t>
            </a:r>
            <a:r>
              <a:rPr lang="ru-RU" sz="2800" dirty="0" err="1" smtClean="0">
                <a:latin typeface="Arial" pitchFamily="34" charset="0"/>
              </a:rPr>
              <a:t>iveInternet.ru</a:t>
            </a:r>
            <a:r>
              <a:rPr lang="ru-RU" sz="2800" dirty="0" smtClean="0">
                <a:latin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</a:rPr>
              <a:t>b</a:t>
            </a:r>
            <a:r>
              <a:rPr lang="ru-RU" sz="2800" dirty="0" err="1" smtClean="0">
                <a:latin typeface="Arial" pitchFamily="34" charset="0"/>
              </a:rPr>
              <a:t>logger</a:t>
            </a:r>
            <a:r>
              <a:rPr lang="en-US" sz="2800" dirty="0" smtClean="0">
                <a:latin typeface="Arial" pitchFamily="34" charset="0"/>
              </a:rPr>
              <a:t>.com</a:t>
            </a:r>
            <a:r>
              <a:rPr lang="ru-RU" sz="2800" dirty="0" smtClean="0">
                <a:latin typeface="Arial" pitchFamily="34" charset="0"/>
              </a:rPr>
              <a:t> и др.).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725602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latin typeface="Arial" pitchFamily="34" charset="0"/>
              </a:rPr>
              <a:t>Блог</a:t>
            </a:r>
            <a:r>
              <a:rPr lang="ru-RU" sz="4400" b="1" dirty="0" smtClean="0">
                <a:latin typeface="Arial" pitchFamily="34" charset="0"/>
              </a:rPr>
              <a:t> на </a:t>
            </a:r>
            <a:br>
              <a:rPr lang="ru-RU" sz="4400" b="1" dirty="0" smtClean="0">
                <a:latin typeface="Arial" pitchFamily="34" charset="0"/>
              </a:rPr>
            </a:br>
            <a:r>
              <a:rPr lang="ru-RU" sz="4400" b="1" dirty="0" err="1" smtClean="0">
                <a:latin typeface="Arial" pitchFamily="34" charset="0"/>
              </a:rPr>
              <a:t>блог-платформе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15304" cy="385765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err="1" smtClean="0">
                <a:latin typeface="Arial" pitchFamily="34" charset="0"/>
              </a:rPr>
              <a:t>Блог</a:t>
            </a:r>
            <a:r>
              <a:rPr lang="ru-RU" sz="2800" b="1" dirty="0" smtClean="0">
                <a:latin typeface="Arial" pitchFamily="34" charset="0"/>
              </a:rPr>
              <a:t> на </a:t>
            </a:r>
            <a:r>
              <a:rPr lang="ru-RU" sz="2800" b="1" dirty="0" err="1" smtClean="0">
                <a:latin typeface="Arial" pitchFamily="34" charset="0"/>
              </a:rPr>
              <a:t>блог-платформе</a:t>
            </a:r>
            <a:r>
              <a:rPr lang="ru-RU" sz="2800" b="1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размещается бесплатно, но в правилах использования оговорено, что владелец </a:t>
            </a:r>
            <a:r>
              <a:rPr lang="ru-RU" sz="2800" dirty="0" err="1" smtClean="0">
                <a:latin typeface="Arial" pitchFamily="34" charset="0"/>
              </a:rPr>
              <a:t>блог-платформы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может приостановить действие сервиса, либо закрыть </a:t>
            </a:r>
            <a:r>
              <a:rPr lang="ru-RU" sz="2800" dirty="0" smtClean="0">
                <a:latin typeface="Arial" pitchFamily="34" charset="0"/>
              </a:rPr>
              <a:t>его. </a:t>
            </a:r>
            <a:endParaRPr lang="ru-RU" sz="2800" dirty="0" smtClean="0">
              <a:latin typeface="Arial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И хотя </a:t>
            </a:r>
            <a:r>
              <a:rPr lang="ru-RU" sz="2800" dirty="0" smtClean="0">
                <a:latin typeface="Arial" pitchFamily="34" charset="0"/>
              </a:rPr>
              <a:t>Вам</a:t>
            </a:r>
            <a:r>
              <a:rPr lang="en-US" sz="2800" dirty="0" smtClean="0">
                <a:latin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возможно</a:t>
            </a:r>
            <a:r>
              <a:rPr lang="en-US" sz="2800" dirty="0" smtClean="0">
                <a:latin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дадут сохранить Вашу информацию, но доменное имя (адрес 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 в </a:t>
            </a:r>
            <a:r>
              <a:rPr lang="ru-RU" sz="2800" dirty="0" smtClean="0">
                <a:latin typeface="Arial" pitchFamily="34" charset="0"/>
              </a:rPr>
              <a:t>Интернет</a:t>
            </a:r>
            <a:r>
              <a:rPr lang="ru-RU" sz="2800" dirty="0" smtClean="0">
                <a:latin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</a:rPr>
              <a:t>) </a:t>
            </a:r>
            <a:r>
              <a:rPr lang="ru-RU" sz="2800" dirty="0" smtClean="0">
                <a:latin typeface="Arial" pitchFamily="34" charset="0"/>
              </a:rPr>
              <a:t>будет потеряно.</a:t>
            </a:r>
            <a:endParaRPr lang="ru-RU" sz="2800" dirty="0">
              <a:latin typeface="Arial" pitchFamily="34" charset="0"/>
            </a:endParaRPr>
          </a:p>
        </p:txBody>
      </p:sp>
      <p:pic>
        <p:nvPicPr>
          <p:cNvPr id="4" name="Рисунок 3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5827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itchFamily="34" charset="0"/>
              </a:rPr>
              <a:t>Автономный 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ru-RU" sz="4400" b="1" dirty="0" err="1" smtClean="0">
                <a:latin typeface="Arial" pitchFamily="34" charset="0"/>
              </a:rPr>
              <a:t>блог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15304" cy="3857652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latin typeface="Arial" pitchFamily="34" charset="0"/>
              </a:rPr>
              <a:t>Автономный </a:t>
            </a:r>
            <a:r>
              <a:rPr lang="ru-RU" sz="2800" b="1" dirty="0" err="1" smtClean="0">
                <a:latin typeface="Arial" pitchFamily="34" charset="0"/>
              </a:rPr>
              <a:t>блог</a:t>
            </a:r>
            <a:r>
              <a:rPr lang="ru-RU" sz="2800" b="1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– это сайт (портал) на отдельном </a:t>
            </a:r>
            <a:r>
              <a:rPr lang="ru-RU" sz="2800" dirty="0" err="1" smtClean="0">
                <a:latin typeface="Arial" pitchFamily="34" charset="0"/>
              </a:rPr>
              <a:t>хостинге</a:t>
            </a:r>
            <a:r>
              <a:rPr lang="ru-RU" sz="2800" dirty="0" smtClean="0">
                <a:latin typeface="Arial" pitchFamily="34" charset="0"/>
              </a:rPr>
              <a:t> (сервисе размещения сайта в </a:t>
            </a:r>
            <a:r>
              <a:rPr lang="ru-RU" sz="2800" dirty="0" smtClean="0">
                <a:latin typeface="Arial" pitchFamily="34" charset="0"/>
              </a:rPr>
              <a:t>Интернете) </a:t>
            </a:r>
            <a:r>
              <a:rPr lang="ru-RU" sz="2800" dirty="0" smtClean="0">
                <a:latin typeface="Arial" pitchFamily="34" charset="0"/>
              </a:rPr>
              <a:t>и работающий с помощью программного обеспечения: Системы управления </a:t>
            </a:r>
            <a:r>
              <a:rPr lang="ru-RU" sz="2800" dirty="0" smtClean="0">
                <a:latin typeface="Arial" pitchFamily="34" charset="0"/>
              </a:rPr>
              <a:t>содержимым (сайтом).</a:t>
            </a:r>
            <a:endParaRPr lang="ru-RU" sz="2800" dirty="0" smtClean="0">
              <a:latin typeface="Arial" pitchFamily="34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latin typeface="Arial" pitchFamily="34" charset="0"/>
              </a:rPr>
              <a:t>Хостинг</a:t>
            </a:r>
            <a:r>
              <a:rPr lang="ru-RU" sz="2800" dirty="0" smtClean="0">
                <a:latin typeface="Arial" pitchFamily="34" charset="0"/>
              </a:rPr>
              <a:t> лучше выбирать </a:t>
            </a:r>
            <a:r>
              <a:rPr lang="ru-RU" sz="2800" dirty="0" smtClean="0">
                <a:latin typeface="Arial" pitchFamily="34" charset="0"/>
              </a:rPr>
              <a:t>платный, </a:t>
            </a:r>
            <a:r>
              <a:rPr lang="ru-RU" sz="2800" dirty="0" smtClean="0">
                <a:latin typeface="Arial" pitchFamily="34" charset="0"/>
              </a:rPr>
              <a:t>так как </a:t>
            </a:r>
            <a:r>
              <a:rPr lang="ru-RU" sz="2800" dirty="0" smtClean="0">
                <a:latin typeface="Arial" pitchFamily="34" charset="0"/>
              </a:rPr>
              <a:t>на бесплатном возможен отказ от  предоставления услуги </a:t>
            </a:r>
            <a:r>
              <a:rPr lang="ru-RU" sz="2800" dirty="0" err="1" smtClean="0">
                <a:latin typeface="Arial" pitchFamily="34" charset="0"/>
              </a:rPr>
              <a:t>хостинга</a:t>
            </a:r>
            <a:r>
              <a:rPr lang="ru-RU" sz="2800" dirty="0" smtClean="0">
                <a:latin typeface="Arial" pitchFamily="34" charset="0"/>
              </a:rPr>
              <a:t> хозяином </a:t>
            </a:r>
            <a:r>
              <a:rPr lang="ru-RU" sz="2800" dirty="0" smtClean="0">
                <a:latin typeface="Arial" pitchFamily="34" charset="0"/>
              </a:rPr>
              <a:t>сервера без объяснения причин.</a:t>
            </a:r>
            <a:endParaRPr lang="ru-RU" sz="2800" dirty="0">
              <a:latin typeface="Arial" pitchFamily="34" charset="0"/>
            </a:endParaRPr>
          </a:p>
        </p:txBody>
      </p:sp>
      <p:pic>
        <p:nvPicPr>
          <p:cNvPr id="4" name="Рисунок 3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65416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itchFamily="34" charset="0"/>
              </a:rPr>
              <a:t>Платный 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ru-RU" sz="4400" b="1" dirty="0" err="1" smtClean="0">
                <a:latin typeface="Arial" pitchFamily="34" charset="0"/>
              </a:rPr>
              <a:t>хостинг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00306"/>
            <a:ext cx="7715304" cy="4000528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latin typeface="Arial" pitchFamily="34" charset="0"/>
              </a:rPr>
              <a:t>Хостинг</a:t>
            </a:r>
            <a:r>
              <a:rPr lang="ru-RU" sz="2800" dirty="0" smtClean="0">
                <a:latin typeface="Arial" pitchFamily="34" charset="0"/>
              </a:rPr>
              <a:t> должен иметь поддержку </a:t>
            </a:r>
            <a:r>
              <a:rPr lang="en-US" sz="2800" dirty="0" smtClean="0">
                <a:latin typeface="Arial" pitchFamily="34" charset="0"/>
              </a:rPr>
              <a:t>PHP </a:t>
            </a:r>
            <a:r>
              <a:rPr lang="ru-RU" sz="2800" dirty="0" smtClean="0">
                <a:latin typeface="Arial" pitchFamily="34" charset="0"/>
              </a:rPr>
              <a:t>и баз данных </a:t>
            </a:r>
            <a:r>
              <a:rPr lang="en-US" sz="2800" dirty="0" err="1" smtClean="0">
                <a:latin typeface="Arial" pitchFamily="34" charset="0"/>
              </a:rPr>
              <a:t>MySQL</a:t>
            </a:r>
            <a:r>
              <a:rPr lang="en-US" sz="2800" dirty="0" smtClean="0">
                <a:latin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</a:rPr>
              <a:t> </a:t>
            </a:r>
            <a:endParaRPr lang="en-US" sz="2800" dirty="0" smtClean="0">
              <a:latin typeface="Arial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Рекомендуем выбирать российскую </a:t>
            </a:r>
            <a:r>
              <a:rPr lang="ru-RU" sz="2800" dirty="0" err="1" smtClean="0">
                <a:latin typeface="Arial" pitchFamily="34" charset="0"/>
              </a:rPr>
              <a:t>хостинговую</a:t>
            </a:r>
            <a:r>
              <a:rPr lang="ru-RU" sz="2800" dirty="0" smtClean="0">
                <a:latin typeface="Arial" pitchFamily="34" charset="0"/>
              </a:rPr>
              <a:t> компанию, например </a:t>
            </a:r>
            <a:r>
              <a:rPr lang="en-US" sz="2800" dirty="0" smtClean="0">
                <a:latin typeface="Arial" pitchFamily="34" charset="0"/>
              </a:rPr>
              <a:t>timeweb.ru (</a:t>
            </a:r>
            <a:r>
              <a:rPr lang="ru-RU" sz="2800" dirty="0" smtClean="0">
                <a:latin typeface="Arial" pitchFamily="34" charset="0"/>
              </a:rPr>
              <a:t>минимальный тариф 1300 руб./год) или </a:t>
            </a:r>
            <a:r>
              <a:rPr lang="en-US" sz="2800" dirty="0" smtClean="0">
                <a:latin typeface="Arial" pitchFamily="34" charset="0"/>
              </a:rPr>
              <a:t>sweb.ru (</a:t>
            </a:r>
            <a:r>
              <a:rPr lang="ru-RU" sz="2800" dirty="0" smtClean="0">
                <a:latin typeface="Arial" pitchFamily="34" charset="0"/>
              </a:rPr>
              <a:t>минимальный тариф 1</a:t>
            </a:r>
            <a:r>
              <a:rPr lang="en-US" sz="2800" dirty="0" smtClean="0">
                <a:latin typeface="Arial" pitchFamily="34" charset="0"/>
              </a:rPr>
              <a:t>44</a:t>
            </a:r>
            <a:r>
              <a:rPr lang="ru-RU" sz="2800" dirty="0" smtClean="0">
                <a:latin typeface="Arial" pitchFamily="34" charset="0"/>
              </a:rPr>
              <a:t>0 руб./год)</a:t>
            </a:r>
            <a:r>
              <a:rPr lang="en-US" sz="2800" dirty="0" smtClean="0">
                <a:latin typeface="Arial" pitchFamily="34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Зарубежный </a:t>
            </a:r>
            <a:r>
              <a:rPr lang="ru-RU" sz="2800" dirty="0" err="1" smtClean="0">
                <a:latin typeface="Arial" pitchFamily="34" charset="0"/>
              </a:rPr>
              <a:t>хостинг</a:t>
            </a:r>
            <a:r>
              <a:rPr lang="ru-RU" sz="2800" dirty="0" smtClean="0">
                <a:latin typeface="Arial" pitchFamily="34" charset="0"/>
              </a:rPr>
              <a:t> может быть дешевле, но поисковые сервера (</a:t>
            </a:r>
            <a:r>
              <a:rPr lang="en-US" sz="2800" dirty="0" err="1" smtClean="0">
                <a:latin typeface="Arial" pitchFamily="34" charset="0"/>
              </a:rPr>
              <a:t>yandex</a:t>
            </a:r>
            <a:r>
              <a:rPr lang="en-US" sz="2800" dirty="0" smtClean="0">
                <a:latin typeface="Arial" pitchFamily="34" charset="0"/>
              </a:rPr>
              <a:t>, rambler </a:t>
            </a:r>
            <a:r>
              <a:rPr lang="ru-RU" sz="2800" dirty="0" smtClean="0">
                <a:latin typeface="Arial" pitchFamily="34" charset="0"/>
              </a:rPr>
              <a:t>и т.п.)  плохо индексируют такие сайты.</a:t>
            </a:r>
            <a:endParaRPr lang="ru-RU" sz="2800" dirty="0">
              <a:latin typeface="Arial" pitchFamily="34" charset="0"/>
            </a:endParaRPr>
          </a:p>
        </p:txBody>
      </p:sp>
      <p:pic>
        <p:nvPicPr>
          <p:cNvPr id="4" name="Рисунок 3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>
                <a:latin typeface="Arial" pitchFamily="34" charset="0"/>
              </a:rPr>
              <a:t>Блог</a:t>
            </a:r>
            <a:r>
              <a:rPr lang="ru-RU" sz="4400" b="1" dirty="0" smtClean="0">
                <a:latin typeface="Arial" pitchFamily="34" charset="0"/>
              </a:rPr>
              <a:t> на</a:t>
            </a:r>
            <a:br>
              <a:rPr lang="ru-RU" sz="4400" b="1" dirty="0" smtClean="0">
                <a:latin typeface="Arial" pitchFamily="34" charset="0"/>
              </a:rPr>
            </a:br>
            <a:r>
              <a:rPr lang="ru-RU" sz="4400" b="1" dirty="0" smtClean="0">
                <a:latin typeface="Arial" pitchFamily="34" charset="0"/>
              </a:rPr>
              <a:t>сервере ЮЗГУ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15304" cy="3857652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Университет предоставляет своим сотрудником сервис бесплатного размещения сайта (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), если его тематика: образовательные услуги.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Так же предоставляется домен 3-го уровня (адрес сайта) типа: имя</a:t>
            </a:r>
            <a:r>
              <a:rPr lang="en-US" sz="2800" dirty="0" smtClean="0">
                <a:latin typeface="Arial" pitchFamily="34" charset="0"/>
              </a:rPr>
              <a:t>.</a:t>
            </a:r>
            <a:r>
              <a:rPr lang="en-US" sz="2800" dirty="0" err="1" smtClean="0">
                <a:latin typeface="Arial" pitchFamily="34" charset="0"/>
              </a:rPr>
              <a:t>swsu.ru</a:t>
            </a:r>
            <a:r>
              <a:rPr lang="en-US" sz="2800" dirty="0" smtClean="0">
                <a:latin typeface="Arial" pitchFamily="34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</a:rPr>
              <a:t>На сайте будет установлено и настроено программное обеспечение для работы 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WordPress</a:t>
            </a:r>
            <a:r>
              <a:rPr lang="ru-RU" sz="2800" dirty="0" smtClean="0">
                <a:latin typeface="Arial" pitchFamily="34" charset="0"/>
              </a:rPr>
              <a:t>.</a:t>
            </a:r>
            <a:endParaRPr lang="ru-RU" sz="2800" dirty="0">
              <a:latin typeface="Arial" pitchFamily="34" charset="0"/>
            </a:endParaRPr>
          </a:p>
        </p:txBody>
      </p:sp>
      <p:pic>
        <p:nvPicPr>
          <p:cNvPr id="4" name="Рисунок 3" descr="Без-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5727"/>
            <a:ext cx="2833673" cy="175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72560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Установка</a:t>
            </a:r>
            <a:r>
              <a:rPr lang="en-US" sz="4400" b="1" dirty="0" smtClean="0"/>
              <a:t> </a:t>
            </a:r>
            <a:r>
              <a:rPr lang="ru-RU" sz="4400" b="1" dirty="0" err="1" smtClean="0">
                <a:latin typeface="Arial" pitchFamily="34" charset="0"/>
              </a:rPr>
              <a:t>блога</a:t>
            </a:r>
            <a:r>
              <a:rPr lang="ru-RU" sz="4400" b="1" dirty="0" smtClean="0">
                <a:latin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</a:rPr>
            </a:br>
            <a:r>
              <a:rPr lang="en-US" sz="4400" b="1" dirty="0" err="1" smtClean="0">
                <a:latin typeface="Arial" pitchFamily="34" charset="0"/>
              </a:rPr>
              <a:t>WordPress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7715304" cy="4000528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2800" dirty="0" smtClean="0">
                <a:latin typeface="Arial" pitchFamily="34" charset="0"/>
              </a:rPr>
              <a:t>Скачать версию </a:t>
            </a:r>
            <a:r>
              <a:rPr lang="ru-RU" sz="2800" dirty="0" err="1" smtClean="0">
                <a:latin typeface="Arial" pitchFamily="34" charset="0"/>
              </a:rPr>
              <a:t>блога</a:t>
            </a:r>
            <a:r>
              <a:rPr lang="ru-RU" sz="2800" dirty="0" smtClean="0">
                <a:latin typeface="Arial" pitchFamily="34" charset="0"/>
              </a:rPr>
              <a:t> можно бесплатно на сайте </a:t>
            </a:r>
            <a:r>
              <a:rPr lang="en-US" sz="2800" b="1" dirty="0" smtClean="0">
                <a:latin typeface="Arial" pitchFamily="34" charset="0"/>
              </a:rPr>
              <a:t>ru.wordpress.org</a:t>
            </a:r>
            <a:r>
              <a:rPr lang="ru-RU" sz="2800" dirty="0" smtClean="0">
                <a:latin typeface="Arial" pitchFamily="34" charset="0"/>
              </a:rPr>
              <a:t>.</a:t>
            </a:r>
          </a:p>
          <a:p>
            <a:pPr marL="0" indent="360000" algn="just">
              <a:buNone/>
            </a:pPr>
            <a:r>
              <a:rPr lang="ru-RU" sz="2800" dirty="0" smtClean="0">
                <a:latin typeface="Arial" pitchFamily="34" charset="0"/>
              </a:rPr>
              <a:t>Знаменитая «установка за 5 минут» сводится к тому, что после скачивания пакет нужно разархивировать и поместить в нужную директорию на сервер. Потом обратиться к этой директории из браузера и ответить на несколько вопросов. </a:t>
            </a:r>
          </a:p>
        </p:txBody>
      </p:sp>
      <p:pic>
        <p:nvPicPr>
          <p:cNvPr id="5" name="Рисунок 4" descr="wordpr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0"/>
            <a:ext cx="28575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558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Блог  в учебном процессе</vt:lpstr>
      <vt:lpstr>Блогосфера</vt:lpstr>
      <vt:lpstr>Особенности  блога</vt:lpstr>
      <vt:lpstr>Техническая  основа  блога</vt:lpstr>
      <vt:lpstr>Блог на  блог-платформе</vt:lpstr>
      <vt:lpstr>Автономный  блог</vt:lpstr>
      <vt:lpstr>Платный  хостинг</vt:lpstr>
      <vt:lpstr>Блог на сервере ЮЗГУ</vt:lpstr>
      <vt:lpstr>Установка блога WordPress</vt:lpstr>
      <vt:lpstr>Шаблоны WordPress</vt:lpstr>
      <vt:lpstr>Работа в блоге WordPress</vt:lpstr>
      <vt:lpstr>Работа в блоге WordPress</vt:lpstr>
      <vt:lpstr>Работа в блоге WordPress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нужен блог</dc:title>
  <dc:creator>Вова</dc:creator>
  <cp:lastModifiedBy>Вова</cp:lastModifiedBy>
  <cp:revision>66</cp:revision>
  <dcterms:created xsi:type="dcterms:W3CDTF">2012-03-24T22:04:58Z</dcterms:created>
  <dcterms:modified xsi:type="dcterms:W3CDTF">2012-03-25T20:04:49Z</dcterms:modified>
</cp:coreProperties>
</file>